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313" r:id="rId2"/>
    <p:sldId id="284" r:id="rId3"/>
    <p:sldId id="315" r:id="rId4"/>
    <p:sldId id="316" r:id="rId5"/>
    <p:sldId id="327" r:id="rId6"/>
    <p:sldId id="328" r:id="rId7"/>
    <p:sldId id="339" r:id="rId8"/>
    <p:sldId id="341" r:id="rId9"/>
    <p:sldId id="342" r:id="rId10"/>
    <p:sldId id="343" r:id="rId11"/>
    <p:sldId id="361" r:id="rId12"/>
    <p:sldId id="332" r:id="rId13"/>
    <p:sldId id="333" r:id="rId14"/>
    <p:sldId id="334" r:id="rId15"/>
    <p:sldId id="335" r:id="rId16"/>
    <p:sldId id="330" r:id="rId17"/>
    <p:sldId id="331" r:id="rId18"/>
    <p:sldId id="336" r:id="rId19"/>
    <p:sldId id="337" r:id="rId20"/>
    <p:sldId id="338" r:id="rId21"/>
    <p:sldId id="344" r:id="rId22"/>
    <p:sldId id="345" r:id="rId23"/>
    <p:sldId id="346" r:id="rId24"/>
    <p:sldId id="366" r:id="rId25"/>
    <p:sldId id="348" r:id="rId26"/>
    <p:sldId id="349" r:id="rId27"/>
    <p:sldId id="350" r:id="rId28"/>
    <p:sldId id="351" r:id="rId29"/>
    <p:sldId id="353" r:id="rId30"/>
    <p:sldId id="354" r:id="rId31"/>
    <p:sldId id="357" r:id="rId32"/>
    <p:sldId id="360" r:id="rId33"/>
    <p:sldId id="355" r:id="rId34"/>
    <p:sldId id="359" r:id="rId35"/>
    <p:sldId id="362" r:id="rId36"/>
    <p:sldId id="363" r:id="rId37"/>
    <p:sldId id="364" r:id="rId38"/>
    <p:sldId id="307" r:id="rId39"/>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3840" userDrawn="1">
          <p15:clr>
            <a:srgbClr val="A4A3A4"/>
          </p15:clr>
        </p15:guide>
        <p15:guide id="3" orient="horz" pos="2424" userDrawn="1">
          <p15:clr>
            <a:srgbClr val="A4A3A4"/>
          </p15:clr>
        </p15:guide>
        <p15:guide id="4" orient="horz" pos="3480" userDrawn="1">
          <p15:clr>
            <a:srgbClr val="A4A3A4"/>
          </p15:clr>
        </p15:guide>
        <p15:guide id="5" pos="1872" userDrawn="1">
          <p15:clr>
            <a:srgbClr val="A4A3A4"/>
          </p15:clr>
        </p15:guide>
        <p15:guide id="6" pos="56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88A826-E010-35CD-520B-383BE3B00BED}" name="Gabriela Harrod" initials="GH" userId="S::gharrod@stevens.edu::bb5648e7-5444-423e-af1c-7c0643b0412f" providerId="AD"/>
  <p188:author id="{74032E33-9567-DC8E-3818-9C6E4F112D8C}" name="Stacey Greene" initials="SG" userId="S::agreene@stevens.edu::8691361d-68f7-40e3-a002-b2b2c8069a87" providerId="AD"/>
  <p188:author id="{2A4F7E43-EBB0-0F1B-D6B6-BAAAF8F6FE92}" name="Kristen Daily" initials="KD" userId="S::kdaily1@stevens.edu::d8b303e7-f428-4259-b2e0-d95d928cb87f" providerId="AD"/>
  <p188:author id="{2568237B-8E4F-8CB0-5161-8D793F848834}" name="Beth McGrath" initials="BM" userId="S::prescos@stevens.edu::657ff811-4f33-4524-93f7-4c29754a249d" providerId="AD"/>
  <p188:author id="{FBD2488D-4144-20D1-5D7F-F04FA6F2C25D}" name="Paul Karr" initials="PK" userId="S::pkarr@stevens.edu::f5f05150-cc04-49e9-a6d4-d8b6f0697623" providerId="AD"/>
  <p188:author id="{FE5C44A8-1152-C41E-4E4B-9851BDBFC2B1}" name="Rebecca Markley" initials="RM" userId="S::rmarkley@stevens.edu::aa434740-dae6-49da-a337-ca2d4b5360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5BA00-4D4E-48F9-A827-797545845B8F}" v="122" dt="2023-05-03T23:26:14.860"/>
    <p1510:client id="{3338C940-6DBA-40CF-951A-0D0324FBD85C}" v="29" dt="2023-05-03T15:52:09.350"/>
    <p1510:client id="{4DF70431-CED1-464D-A02D-AEC6BF97F769}" v="27" dt="2023-05-03T20:53:10.283"/>
    <p1510:client id="{C0E92ADE-099F-4F1D-AEA3-EE38864ACF41}" v="3202" dt="2023-05-03T23:00:03.9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200"/>
        <p:guide pos="3840"/>
        <p:guide orient="horz" pos="2424"/>
        <p:guide orient="horz" pos="3480"/>
        <p:guide pos="1872"/>
        <p:guide pos="561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Zijian" userId="ec3aa6a46c82f512" providerId="Windows Live" clId="Web-{4DF70431-CED1-464D-A02D-AEC6BF97F769}"/>
    <pc:docChg chg="modSld">
      <pc:chgData name="LI Zijian" userId="ec3aa6a46c82f512" providerId="Windows Live" clId="Web-{4DF70431-CED1-464D-A02D-AEC6BF97F769}" dt="2023-05-03T19:14:22.793" v="23" actId="20577"/>
      <pc:docMkLst>
        <pc:docMk/>
      </pc:docMkLst>
      <pc:sldChg chg="delSp">
        <pc:chgData name="LI Zijian" userId="ec3aa6a46c82f512" providerId="Windows Live" clId="Web-{4DF70431-CED1-464D-A02D-AEC6BF97F769}" dt="2023-05-03T18:23:32.638" v="4"/>
        <pc:sldMkLst>
          <pc:docMk/>
          <pc:sldMk cId="3285456028" sldId="351"/>
        </pc:sldMkLst>
        <pc:spChg chg="del">
          <ac:chgData name="LI Zijian" userId="ec3aa6a46c82f512" providerId="Windows Live" clId="Web-{4DF70431-CED1-464D-A02D-AEC6BF97F769}" dt="2023-05-03T18:23:32.638" v="4"/>
          <ac:spMkLst>
            <pc:docMk/>
            <pc:sldMk cId="3285456028" sldId="351"/>
            <ac:spMk id="17" creationId="{3065F5FA-D9AD-8A89-A278-C825430F4EE6}"/>
          </ac:spMkLst>
        </pc:spChg>
      </pc:sldChg>
      <pc:sldChg chg="delSp modSp">
        <pc:chgData name="LI Zijian" userId="ec3aa6a46c82f512" providerId="Windows Live" clId="Web-{4DF70431-CED1-464D-A02D-AEC6BF97F769}" dt="2023-05-03T18:12:21.405" v="2"/>
        <pc:sldMkLst>
          <pc:docMk/>
          <pc:sldMk cId="2719520001" sldId="354"/>
        </pc:sldMkLst>
        <pc:spChg chg="del mod">
          <ac:chgData name="LI Zijian" userId="ec3aa6a46c82f512" providerId="Windows Live" clId="Web-{4DF70431-CED1-464D-A02D-AEC6BF97F769}" dt="2023-05-03T18:12:21.405" v="2"/>
          <ac:spMkLst>
            <pc:docMk/>
            <pc:sldMk cId="2719520001" sldId="354"/>
            <ac:spMk id="12" creationId="{91B97F6B-FD6C-3158-1A53-93E3539338A7}"/>
          </ac:spMkLst>
        </pc:spChg>
      </pc:sldChg>
      <pc:sldChg chg="delSp modSp">
        <pc:chgData name="LI Zijian" userId="ec3aa6a46c82f512" providerId="Windows Live" clId="Web-{4DF70431-CED1-464D-A02D-AEC6BF97F769}" dt="2023-05-03T19:14:22.793" v="23" actId="20577"/>
        <pc:sldMkLst>
          <pc:docMk/>
          <pc:sldMk cId="2983951455" sldId="355"/>
        </pc:sldMkLst>
        <pc:spChg chg="mod">
          <ac:chgData name="LI Zijian" userId="ec3aa6a46c82f512" providerId="Windows Live" clId="Web-{4DF70431-CED1-464D-A02D-AEC6BF97F769}" dt="2023-05-03T19:14:22.793" v="23" actId="20577"/>
          <ac:spMkLst>
            <pc:docMk/>
            <pc:sldMk cId="2983951455" sldId="355"/>
            <ac:spMk id="7" creationId="{DC06D5F6-3F47-69AE-226C-00936E65D6C9}"/>
          </ac:spMkLst>
        </pc:spChg>
        <pc:spChg chg="del">
          <ac:chgData name="LI Zijian" userId="ec3aa6a46c82f512" providerId="Windows Live" clId="Web-{4DF70431-CED1-464D-A02D-AEC6BF97F769}" dt="2023-05-03T18:23:34.528" v="5"/>
          <ac:spMkLst>
            <pc:docMk/>
            <pc:sldMk cId="2983951455" sldId="355"/>
            <ac:spMk id="9" creationId="{93980F62-6607-778D-555C-85C34378092F}"/>
          </ac:spMkLst>
        </pc:spChg>
      </pc:sldChg>
      <pc:sldChg chg="delSp">
        <pc:chgData name="LI Zijian" userId="ec3aa6a46c82f512" providerId="Windows Live" clId="Web-{4DF70431-CED1-464D-A02D-AEC6BF97F769}" dt="2023-05-03T18:23:29.169" v="3"/>
        <pc:sldMkLst>
          <pc:docMk/>
          <pc:sldMk cId="2664000852" sldId="360"/>
        </pc:sldMkLst>
        <pc:spChg chg="del">
          <ac:chgData name="LI Zijian" userId="ec3aa6a46c82f512" providerId="Windows Live" clId="Web-{4DF70431-CED1-464D-A02D-AEC6BF97F769}" dt="2023-05-03T18:23:29.169" v="3"/>
          <ac:spMkLst>
            <pc:docMk/>
            <pc:sldMk cId="2664000852" sldId="360"/>
            <ac:spMk id="6" creationId="{200EA67A-6D45-19A4-12E4-022E9E677074}"/>
          </ac:spMkLst>
        </pc:spChg>
      </pc:sldChg>
      <pc:sldChg chg="delSp modSp">
        <pc:chgData name="LI Zijian" userId="ec3aa6a46c82f512" providerId="Windows Live" clId="Web-{4DF70431-CED1-464D-A02D-AEC6BF97F769}" dt="2023-05-03T18:43:18.146" v="7"/>
        <pc:sldMkLst>
          <pc:docMk/>
          <pc:sldMk cId="3852750282" sldId="364"/>
        </pc:sldMkLst>
        <pc:spChg chg="del mod">
          <ac:chgData name="LI Zijian" userId="ec3aa6a46c82f512" providerId="Windows Live" clId="Web-{4DF70431-CED1-464D-A02D-AEC6BF97F769}" dt="2023-05-03T18:43:18.146" v="7"/>
          <ac:spMkLst>
            <pc:docMk/>
            <pc:sldMk cId="3852750282" sldId="364"/>
            <ac:spMk id="11" creationId="{57DFCA26-CD8C-D7B8-7D4F-09371B71CBAE}"/>
          </ac:spMkLst>
        </pc:spChg>
      </pc:sldChg>
    </pc:docChg>
  </pc:docChgLst>
  <pc:docChgLst>
    <pc:chgData name="Ning Li" userId="29c622d772902080" providerId="Windows Live" clId="Web-{3338C940-6DBA-40CF-951A-0D0324FBD85C}"/>
    <pc:docChg chg="modSld">
      <pc:chgData name="Ning Li" userId="29c622d772902080" providerId="Windows Live" clId="Web-{3338C940-6DBA-40CF-951A-0D0324FBD85C}" dt="2023-05-03T15:52:07.850" v="25" actId="20577"/>
      <pc:docMkLst>
        <pc:docMk/>
      </pc:docMkLst>
      <pc:sldChg chg="modSp">
        <pc:chgData name="Ning Li" userId="29c622d772902080" providerId="Windows Live" clId="Web-{3338C940-6DBA-40CF-951A-0D0324FBD85C}" dt="2023-05-03T15:52:07.850" v="25" actId="20577"/>
        <pc:sldMkLst>
          <pc:docMk/>
          <pc:sldMk cId="987122448" sldId="334"/>
        </pc:sldMkLst>
        <pc:spChg chg="mod">
          <ac:chgData name="Ning Li" userId="29c622d772902080" providerId="Windows Live" clId="Web-{3338C940-6DBA-40CF-951A-0D0324FBD85C}" dt="2023-05-03T15:52:07.850" v="25" actId="20577"/>
          <ac:spMkLst>
            <pc:docMk/>
            <pc:sldMk cId="987122448" sldId="334"/>
            <ac:spMk id="2" creationId="{B79B132B-5CFE-F351-CC45-6AD54EB1A090}"/>
          </ac:spMkLst>
        </pc:spChg>
      </pc:sldChg>
      <pc:sldChg chg="modSp">
        <pc:chgData name="Ning Li" userId="29c622d772902080" providerId="Windows Live" clId="Web-{3338C940-6DBA-40CF-951A-0D0324FBD85C}" dt="2023-05-03T15:49:50.658" v="13" actId="20577"/>
        <pc:sldMkLst>
          <pc:docMk/>
          <pc:sldMk cId="1238365095" sldId="335"/>
        </pc:sldMkLst>
        <pc:spChg chg="mod">
          <ac:chgData name="Ning Li" userId="29c622d772902080" providerId="Windows Live" clId="Web-{3338C940-6DBA-40CF-951A-0D0324FBD85C}" dt="2023-05-03T15:49:50.658" v="13" actId="20577"/>
          <ac:spMkLst>
            <pc:docMk/>
            <pc:sldMk cId="1238365095" sldId="335"/>
            <ac:spMk id="2" creationId="{4A878F75-66F0-43C3-178A-7B38471717EC}"/>
          </ac:spMkLst>
        </pc:spChg>
      </pc:sldChg>
      <pc:sldChg chg="modSp">
        <pc:chgData name="Ning Li" userId="29c622d772902080" providerId="Windows Live" clId="Web-{3338C940-6DBA-40CF-951A-0D0324FBD85C}" dt="2023-05-03T15:50:46.175" v="17" actId="20577"/>
        <pc:sldMkLst>
          <pc:docMk/>
          <pc:sldMk cId="3610811547" sldId="336"/>
        </pc:sldMkLst>
        <pc:spChg chg="mod">
          <ac:chgData name="Ning Li" userId="29c622d772902080" providerId="Windows Live" clId="Web-{3338C940-6DBA-40CF-951A-0D0324FBD85C}" dt="2023-05-03T15:50:46.175" v="17" actId="20577"/>
          <ac:spMkLst>
            <pc:docMk/>
            <pc:sldMk cId="3610811547" sldId="336"/>
            <ac:spMk id="2" creationId="{10BC926C-B098-6F14-A60A-A128CBD15F46}"/>
          </ac:spMkLst>
        </pc:spChg>
      </pc:sldChg>
    </pc:docChg>
  </pc:docChgLst>
  <pc:docChgLst>
    <pc:chgData name="Ning Li" userId="29c622d772902080" providerId="Windows Live" clId="Web-{CB972080-E489-4FBC-8ED2-7640B14E4D4C}"/>
    <pc:docChg chg="modSld">
      <pc:chgData name="Ning Li" userId="29c622d772902080" providerId="Windows Live" clId="Web-{CB972080-E489-4FBC-8ED2-7640B14E4D4C}" dt="2023-04-28T15:53:45.534" v="33" actId="1076"/>
      <pc:docMkLst>
        <pc:docMk/>
      </pc:docMkLst>
      <pc:sldChg chg="addSp delSp modSp">
        <pc:chgData name="Ning Li" userId="29c622d772902080" providerId="Windows Live" clId="Web-{CB972080-E489-4FBC-8ED2-7640B14E4D4C}" dt="2023-04-28T15:53:45.534" v="33" actId="1076"/>
        <pc:sldMkLst>
          <pc:docMk/>
          <pc:sldMk cId="3661703861" sldId="333"/>
        </pc:sldMkLst>
        <pc:spChg chg="mod">
          <ac:chgData name="Ning Li" userId="29c622d772902080" providerId="Windows Live" clId="Web-{CB972080-E489-4FBC-8ED2-7640B14E4D4C}" dt="2023-04-28T15:53:21.549" v="30" actId="14100"/>
          <ac:spMkLst>
            <pc:docMk/>
            <pc:sldMk cId="3661703861" sldId="333"/>
            <ac:spMk id="3" creationId="{256AC21F-0920-B091-A890-F36BF52D6865}"/>
          </ac:spMkLst>
        </pc:spChg>
        <pc:picChg chg="add del mod">
          <ac:chgData name="Ning Li" userId="29c622d772902080" providerId="Windows Live" clId="Web-{CB972080-E489-4FBC-8ED2-7640B14E4D4C}" dt="2023-04-28T15:48:50.479" v="10"/>
          <ac:picMkLst>
            <pc:docMk/>
            <pc:sldMk cId="3661703861" sldId="333"/>
            <ac:picMk id="5" creationId="{24C48DD1-89E7-3C92-AE7F-284802E2FB3C}"/>
          </ac:picMkLst>
        </pc:picChg>
        <pc:picChg chg="add mod">
          <ac:chgData name="Ning Li" userId="29c622d772902080" providerId="Windows Live" clId="Web-{CB972080-E489-4FBC-8ED2-7640B14E4D4C}" dt="2023-04-28T15:53:45.534" v="33" actId="1076"/>
          <ac:picMkLst>
            <pc:docMk/>
            <pc:sldMk cId="3661703861" sldId="333"/>
            <ac:picMk id="6" creationId="{FBED92F3-EAB8-A766-A920-AAFB3A656AAD}"/>
          </ac:picMkLst>
        </pc:picChg>
      </pc:sldChg>
    </pc:docChg>
  </pc:docChgLst>
  <pc:docChgLst>
    <pc:chgData name="Ning Li" userId="29c622d772902080" providerId="Windows Live" clId="Web-{9D69D722-EF8A-4F8C-9775-9F5CF2A64251}"/>
    <pc:docChg chg="modSld">
      <pc:chgData name="Ning Li" userId="29c622d772902080" providerId="Windows Live" clId="Web-{9D69D722-EF8A-4F8C-9775-9F5CF2A64251}" dt="2023-04-24T16:16:00.791" v="5" actId="20577"/>
      <pc:docMkLst>
        <pc:docMk/>
      </pc:docMkLst>
      <pc:sldChg chg="modSp">
        <pc:chgData name="Ning Li" userId="29c622d772902080" providerId="Windows Live" clId="Web-{9D69D722-EF8A-4F8C-9775-9F5CF2A64251}" dt="2023-04-24T16:16:00.791" v="5" actId="20577"/>
        <pc:sldMkLst>
          <pc:docMk/>
          <pc:sldMk cId="1470849815" sldId="337"/>
        </pc:sldMkLst>
        <pc:spChg chg="mod">
          <ac:chgData name="Ning Li" userId="29c622d772902080" providerId="Windows Live" clId="Web-{9D69D722-EF8A-4F8C-9775-9F5CF2A64251}" dt="2023-04-24T16:16:00.791" v="5" actId="20577"/>
          <ac:spMkLst>
            <pc:docMk/>
            <pc:sldMk cId="1470849815" sldId="337"/>
            <ac:spMk id="2" creationId="{FD7BDF2E-1FB7-4017-C5D3-6BCBC020E776}"/>
          </ac:spMkLst>
        </pc:spChg>
      </pc:sldChg>
    </pc:docChg>
  </pc:docChgLst>
  <pc:docChgLst>
    <pc:chgData name="来宾用户" providerId="Windows Live" clId="Web-{9732C73D-E743-40E1-92E9-768F416A1174}"/>
    <pc:docChg chg="addSld modSld">
      <pc:chgData name="来宾用户" userId="" providerId="Windows Live" clId="Web-{9732C73D-E743-40E1-92E9-768F416A1174}" dt="2023-04-26T23:01:38.082" v="109" actId="20577"/>
      <pc:docMkLst>
        <pc:docMk/>
      </pc:docMkLst>
      <pc:sldChg chg="addSp delSp modSp mod setBg">
        <pc:chgData name="来宾用户" userId="" providerId="Windows Live" clId="Web-{9732C73D-E743-40E1-92E9-768F416A1174}" dt="2023-04-26T21:01:04.408" v="17" actId="14100"/>
        <pc:sldMkLst>
          <pc:docMk/>
          <pc:sldMk cId="3397991969" sldId="338"/>
        </pc:sldMkLst>
        <pc:spChg chg="add del">
          <ac:chgData name="来宾用户" userId="" providerId="Windows Live" clId="Web-{9732C73D-E743-40E1-92E9-768F416A1174}" dt="2023-04-26T21:00:20.219" v="8"/>
          <ac:spMkLst>
            <pc:docMk/>
            <pc:sldMk cId="3397991969" sldId="338"/>
            <ac:spMk id="2" creationId="{A43F5229-3333-9199-6D71-732B046678B3}"/>
          </ac:spMkLst>
        </pc:spChg>
        <pc:spChg chg="del mod">
          <ac:chgData name="来宾用户" userId="" providerId="Windows Live" clId="Web-{9732C73D-E743-40E1-92E9-768F416A1174}" dt="2023-04-26T20:58:26.059" v="1"/>
          <ac:spMkLst>
            <pc:docMk/>
            <pc:sldMk cId="3397991969" sldId="338"/>
            <ac:spMk id="3" creationId="{9B1F992B-1F01-F776-AD02-C613F788A75D}"/>
          </ac:spMkLst>
        </pc:spChg>
        <pc:spChg chg="mod">
          <ac:chgData name="来宾用户" userId="" providerId="Windows Live" clId="Web-{9732C73D-E743-40E1-92E9-768F416A1174}" dt="2023-04-26T21:00:20.219" v="8"/>
          <ac:spMkLst>
            <pc:docMk/>
            <pc:sldMk cId="3397991969" sldId="338"/>
            <ac:spMk id="4" creationId="{E7C6AFA7-2AE1-A2F8-C093-BBB9AF20317D}"/>
          </ac:spMkLst>
        </pc:spChg>
        <pc:spChg chg="add del">
          <ac:chgData name="来宾用户" userId="" providerId="Windows Live" clId="Web-{9732C73D-E743-40E1-92E9-768F416A1174}" dt="2023-04-26T21:00:20.219" v="7"/>
          <ac:spMkLst>
            <pc:docMk/>
            <pc:sldMk cId="3397991969" sldId="338"/>
            <ac:spMk id="10" creationId="{7BDAC5B6-20CE-447F-8BA1-F2274AC7AE5B}"/>
          </ac:spMkLst>
        </pc:spChg>
        <pc:spChg chg="add del">
          <ac:chgData name="来宾用户" userId="" providerId="Windows Live" clId="Web-{9732C73D-E743-40E1-92E9-768F416A1174}" dt="2023-04-26T21:00:20.219" v="7"/>
          <ac:spMkLst>
            <pc:docMk/>
            <pc:sldMk cId="3397991969" sldId="338"/>
            <ac:spMk id="12" creationId="{D1D22B31-BF8F-446B-9009-8A251FB177CB}"/>
          </ac:spMkLst>
        </pc:spChg>
        <pc:spChg chg="add">
          <ac:chgData name="来宾用户" userId="" providerId="Windows Live" clId="Web-{9732C73D-E743-40E1-92E9-768F416A1174}" dt="2023-04-26T21:00:20.219" v="8"/>
          <ac:spMkLst>
            <pc:docMk/>
            <pc:sldMk cId="3397991969" sldId="338"/>
            <ac:spMk id="14" creationId="{D4771268-CB57-404A-9271-370EB28F6090}"/>
          </ac:spMkLst>
        </pc:spChg>
        <pc:spChg chg="add mod">
          <ac:chgData name="来宾用户" userId="" providerId="Windows Live" clId="Web-{9732C73D-E743-40E1-92E9-768F416A1174}" dt="2023-04-26T21:01:04.408" v="17" actId="14100"/>
          <ac:spMkLst>
            <pc:docMk/>
            <pc:sldMk cId="3397991969" sldId="338"/>
            <ac:spMk id="15" creationId="{A43F5229-3333-9199-6D71-732B046678B3}"/>
          </ac:spMkLst>
        </pc:spChg>
        <pc:picChg chg="add mod ord">
          <ac:chgData name="来宾用户" userId="" providerId="Windows Live" clId="Web-{9732C73D-E743-40E1-92E9-768F416A1174}" dt="2023-04-26T21:00:20.219" v="8"/>
          <ac:picMkLst>
            <pc:docMk/>
            <pc:sldMk cId="3397991969" sldId="338"/>
            <ac:picMk id="5" creationId="{DAF6D704-8EAA-53FE-BB8A-41DC04BD03E9}"/>
          </ac:picMkLst>
        </pc:picChg>
      </pc:sldChg>
      <pc:sldChg chg="addSp delSp modSp new mod setBg">
        <pc:chgData name="来宾用户" userId="" providerId="Windows Live" clId="Web-{9732C73D-E743-40E1-92E9-768F416A1174}" dt="2023-04-26T22:55:56.181" v="55" actId="1076"/>
        <pc:sldMkLst>
          <pc:docMk/>
          <pc:sldMk cId="1850815483" sldId="344"/>
        </pc:sldMkLst>
        <pc:spChg chg="mod">
          <ac:chgData name="来宾用户" userId="" providerId="Windows Live" clId="Web-{9732C73D-E743-40E1-92E9-768F416A1174}" dt="2023-04-26T22:54:47.414" v="32" actId="20577"/>
          <ac:spMkLst>
            <pc:docMk/>
            <pc:sldMk cId="1850815483" sldId="344"/>
            <ac:spMk id="2" creationId="{F55667AC-1F01-44B6-CB5C-FA293EBC5F91}"/>
          </ac:spMkLst>
        </pc:spChg>
        <pc:spChg chg="del">
          <ac:chgData name="来宾用户" userId="" providerId="Windows Live" clId="Web-{9732C73D-E743-40E1-92E9-768F416A1174}" dt="2023-04-26T22:54:20.163" v="19"/>
          <ac:spMkLst>
            <pc:docMk/>
            <pc:sldMk cId="1850815483" sldId="344"/>
            <ac:spMk id="3" creationId="{B050FE9D-9AAC-3AB5-671E-8490549BCF55}"/>
          </ac:spMkLst>
        </pc:spChg>
        <pc:spChg chg="mod ord">
          <ac:chgData name="来宾用户" userId="" providerId="Windows Live" clId="Web-{9732C73D-E743-40E1-92E9-768F416A1174}" dt="2023-04-26T22:54:36.085" v="23"/>
          <ac:spMkLst>
            <pc:docMk/>
            <pc:sldMk cId="1850815483" sldId="344"/>
            <ac:spMk id="4" creationId="{FA00BD65-39AD-985D-E96B-091F871CB8C2}"/>
          </ac:spMkLst>
        </pc:spChg>
        <pc:spChg chg="add">
          <ac:chgData name="来宾用户" userId="" providerId="Windows Live" clId="Web-{9732C73D-E743-40E1-92E9-768F416A1174}" dt="2023-04-26T22:54:36.085" v="23"/>
          <ac:spMkLst>
            <pc:docMk/>
            <pc:sldMk cId="1850815483" sldId="344"/>
            <ac:spMk id="10" creationId="{D4771268-CB57-404A-9271-370EB28F6090}"/>
          </ac:spMkLst>
        </pc:spChg>
        <pc:picChg chg="add mod">
          <ac:chgData name="来宾用户" userId="" providerId="Windows Live" clId="Web-{9732C73D-E743-40E1-92E9-768F416A1174}" dt="2023-04-26T22:55:49.650" v="51" actId="1076"/>
          <ac:picMkLst>
            <pc:docMk/>
            <pc:sldMk cId="1850815483" sldId="344"/>
            <ac:picMk id="5" creationId="{EC1C1254-073D-0DF4-C7AC-8431A324C9E3}"/>
          </ac:picMkLst>
        </pc:picChg>
        <pc:picChg chg="add mod">
          <ac:chgData name="来宾用户" userId="" providerId="Windows Live" clId="Web-{9732C73D-E743-40E1-92E9-768F416A1174}" dt="2023-04-26T22:55:56.181" v="55" actId="1076"/>
          <ac:picMkLst>
            <pc:docMk/>
            <pc:sldMk cId="1850815483" sldId="344"/>
            <ac:picMk id="6" creationId="{87B13796-5DCB-8F03-F010-98CC04F07974}"/>
          </ac:picMkLst>
        </pc:picChg>
      </pc:sldChg>
      <pc:sldChg chg="addSp delSp modSp new mod setBg">
        <pc:chgData name="来宾用户" userId="" providerId="Windows Live" clId="Web-{9732C73D-E743-40E1-92E9-768F416A1174}" dt="2023-04-26T22:57:44.450" v="73" actId="1076"/>
        <pc:sldMkLst>
          <pc:docMk/>
          <pc:sldMk cId="2728789509" sldId="345"/>
        </pc:sldMkLst>
        <pc:spChg chg="mod">
          <ac:chgData name="来宾用户" userId="" providerId="Windows Live" clId="Web-{9732C73D-E743-40E1-92E9-768F416A1174}" dt="2023-04-26T22:57:38.981" v="72" actId="1076"/>
          <ac:spMkLst>
            <pc:docMk/>
            <pc:sldMk cId="2728789509" sldId="345"/>
            <ac:spMk id="2" creationId="{7DB389AC-D0E6-082F-644C-6334C8E0EAB1}"/>
          </ac:spMkLst>
        </pc:spChg>
        <pc:spChg chg="del">
          <ac:chgData name="来宾用户" userId="" providerId="Windows Live" clId="Web-{9732C73D-E743-40E1-92E9-768F416A1174}" dt="2023-04-26T22:55:02.242" v="34"/>
          <ac:spMkLst>
            <pc:docMk/>
            <pc:sldMk cId="2728789509" sldId="345"/>
            <ac:spMk id="3" creationId="{3EC4B7E1-DF13-3896-82D7-A10562943A0A}"/>
          </ac:spMkLst>
        </pc:spChg>
        <pc:spChg chg="mod ord">
          <ac:chgData name="来宾用户" userId="" providerId="Windows Live" clId="Web-{9732C73D-E743-40E1-92E9-768F416A1174}" dt="2023-04-26T22:56:56.855" v="62"/>
          <ac:spMkLst>
            <pc:docMk/>
            <pc:sldMk cId="2728789509" sldId="345"/>
            <ac:spMk id="4" creationId="{590072C5-78E9-E09B-94AD-FECD114E7FD5}"/>
          </ac:spMkLst>
        </pc:spChg>
        <pc:spChg chg="add">
          <ac:chgData name="来宾用户" userId="" providerId="Windows Live" clId="Web-{9732C73D-E743-40E1-92E9-768F416A1174}" dt="2023-04-26T22:56:56.855" v="62"/>
          <ac:spMkLst>
            <pc:docMk/>
            <pc:sldMk cId="2728789509" sldId="345"/>
            <ac:spMk id="11" creationId="{D12DDE76-C203-4047-9998-63900085B5E8}"/>
          </ac:spMkLst>
        </pc:spChg>
        <pc:picChg chg="add del mod">
          <ac:chgData name="来宾用户" userId="" providerId="Windows Live" clId="Web-{9732C73D-E743-40E1-92E9-768F416A1174}" dt="2023-04-26T22:55:28.602" v="49"/>
          <ac:picMkLst>
            <pc:docMk/>
            <pc:sldMk cId="2728789509" sldId="345"/>
            <ac:picMk id="5" creationId="{E9DB1AB6-755B-76D5-2AAF-79C1C97F0892}"/>
          </ac:picMkLst>
        </pc:picChg>
        <pc:picChg chg="add mod">
          <ac:chgData name="来宾用户" userId="" providerId="Windows Live" clId="Web-{9732C73D-E743-40E1-92E9-768F416A1174}" dt="2023-04-26T22:57:44.450" v="73" actId="1076"/>
          <ac:picMkLst>
            <pc:docMk/>
            <pc:sldMk cId="2728789509" sldId="345"/>
            <ac:picMk id="6" creationId="{149491C6-4BA7-4A82-7E29-5F89BB6F4C59}"/>
          </ac:picMkLst>
        </pc:picChg>
      </pc:sldChg>
      <pc:sldChg chg="addSp delSp modSp new mod setBg">
        <pc:chgData name="来宾用户" userId="" providerId="Windows Live" clId="Web-{9732C73D-E743-40E1-92E9-768F416A1174}" dt="2023-04-26T22:59:07.015" v="81"/>
        <pc:sldMkLst>
          <pc:docMk/>
          <pc:sldMk cId="385145311" sldId="346"/>
        </pc:sldMkLst>
        <pc:spChg chg="del">
          <ac:chgData name="来宾用户" userId="" providerId="Windows Live" clId="Web-{9732C73D-E743-40E1-92E9-768F416A1174}" dt="2023-04-26T22:59:07.015" v="81"/>
          <ac:spMkLst>
            <pc:docMk/>
            <pc:sldMk cId="385145311" sldId="346"/>
            <ac:spMk id="2" creationId="{7ECD9E43-CE39-7D7E-9467-CC95C0B73C84}"/>
          </ac:spMkLst>
        </pc:spChg>
        <pc:spChg chg="del mod">
          <ac:chgData name="来宾用户" userId="" providerId="Windows Live" clId="Web-{9732C73D-E743-40E1-92E9-768F416A1174}" dt="2023-04-26T22:58:50.905" v="76"/>
          <ac:spMkLst>
            <pc:docMk/>
            <pc:sldMk cId="385145311" sldId="346"/>
            <ac:spMk id="3" creationId="{86BA9550-863E-DE6E-C249-2C40B6BE1746}"/>
          </ac:spMkLst>
        </pc:spChg>
        <pc:spChg chg="mod">
          <ac:chgData name="来宾用户" userId="" providerId="Windows Live" clId="Web-{9732C73D-E743-40E1-92E9-768F416A1174}" dt="2023-04-26T22:59:07.015" v="81"/>
          <ac:spMkLst>
            <pc:docMk/>
            <pc:sldMk cId="385145311" sldId="346"/>
            <ac:spMk id="4" creationId="{6BDAD8BD-38FA-78C7-07C2-8DEAB50C8E2F}"/>
          </ac:spMkLst>
        </pc:spChg>
        <pc:spChg chg="add">
          <ac:chgData name="来宾用户" userId="" providerId="Windows Live" clId="Web-{9732C73D-E743-40E1-92E9-768F416A1174}" dt="2023-04-26T22:59:07.015" v="81"/>
          <ac:spMkLst>
            <pc:docMk/>
            <pc:sldMk cId="385145311" sldId="346"/>
            <ac:spMk id="10" creationId="{F3060C83-F051-4F0E-ABAD-AA0DFC48B218}"/>
          </ac:spMkLst>
        </pc:spChg>
        <pc:spChg chg="add">
          <ac:chgData name="来宾用户" userId="" providerId="Windows Live" clId="Web-{9732C73D-E743-40E1-92E9-768F416A1174}" dt="2023-04-26T22:59:07.015" v="81"/>
          <ac:spMkLst>
            <pc:docMk/>
            <pc:sldMk cId="385145311" sldId="346"/>
            <ac:spMk id="12" creationId="{83C98ABE-055B-441F-B07E-44F97F083C39}"/>
          </ac:spMkLst>
        </pc:spChg>
        <pc:spChg chg="add">
          <ac:chgData name="来宾用户" userId="" providerId="Windows Live" clId="Web-{9732C73D-E743-40E1-92E9-768F416A1174}" dt="2023-04-26T22:59:07.015" v="81"/>
          <ac:spMkLst>
            <pc:docMk/>
            <pc:sldMk cId="385145311" sldId="346"/>
            <ac:spMk id="14" creationId="{29FDB030-9B49-4CED-8CCD-4D99382388AC}"/>
          </ac:spMkLst>
        </pc:spChg>
        <pc:spChg chg="add">
          <ac:chgData name="来宾用户" userId="" providerId="Windows Live" clId="Web-{9732C73D-E743-40E1-92E9-768F416A1174}" dt="2023-04-26T22:59:07.015" v="81"/>
          <ac:spMkLst>
            <pc:docMk/>
            <pc:sldMk cId="385145311" sldId="346"/>
            <ac:spMk id="16" creationId="{3783CA14-24A1-485C-8B30-D6A5D87987AD}"/>
          </ac:spMkLst>
        </pc:spChg>
        <pc:spChg chg="add">
          <ac:chgData name="来宾用户" userId="" providerId="Windows Live" clId="Web-{9732C73D-E743-40E1-92E9-768F416A1174}" dt="2023-04-26T22:59:07.015" v="81"/>
          <ac:spMkLst>
            <pc:docMk/>
            <pc:sldMk cId="385145311" sldId="346"/>
            <ac:spMk id="18" creationId="{9A97C86A-04D6-40F7-AE84-31AB43E6A846}"/>
          </ac:spMkLst>
        </pc:spChg>
        <pc:spChg chg="add">
          <ac:chgData name="来宾用户" userId="" providerId="Windows Live" clId="Web-{9732C73D-E743-40E1-92E9-768F416A1174}" dt="2023-04-26T22:59:07.015" v="81"/>
          <ac:spMkLst>
            <pc:docMk/>
            <pc:sldMk cId="385145311" sldId="346"/>
            <ac:spMk id="20" creationId="{FF9F2414-84E8-453E-B1F3-389FDE8192D9}"/>
          </ac:spMkLst>
        </pc:spChg>
        <pc:spChg chg="add">
          <ac:chgData name="来宾用户" userId="" providerId="Windows Live" clId="Web-{9732C73D-E743-40E1-92E9-768F416A1174}" dt="2023-04-26T22:59:07.015" v="81"/>
          <ac:spMkLst>
            <pc:docMk/>
            <pc:sldMk cId="385145311" sldId="346"/>
            <ac:spMk id="22" creationId="{3ECA69A1-7536-43AC-85EF-C7106179F5ED}"/>
          </ac:spMkLst>
        </pc:spChg>
        <pc:picChg chg="add mod ord">
          <ac:chgData name="来宾用户" userId="" providerId="Windows Live" clId="Web-{9732C73D-E743-40E1-92E9-768F416A1174}" dt="2023-04-26T22:59:07.015" v="81"/>
          <ac:picMkLst>
            <pc:docMk/>
            <pc:sldMk cId="385145311" sldId="346"/>
            <ac:picMk id="5" creationId="{0E055F72-A7BC-454E-51B8-428F372C4196}"/>
          </ac:picMkLst>
        </pc:picChg>
      </pc:sldChg>
      <pc:sldChg chg="addSp delSp modSp new mod setBg">
        <pc:chgData name="来宾用户" userId="" providerId="Windows Live" clId="Web-{9732C73D-E743-40E1-92E9-768F416A1174}" dt="2023-04-26T22:59:48.501" v="92"/>
        <pc:sldMkLst>
          <pc:docMk/>
          <pc:sldMk cId="3446832414" sldId="347"/>
        </pc:sldMkLst>
        <pc:spChg chg="del">
          <ac:chgData name="来宾用户" userId="" providerId="Windows Live" clId="Web-{9732C73D-E743-40E1-92E9-768F416A1174}" dt="2023-04-26T22:59:28.188" v="83"/>
          <ac:spMkLst>
            <pc:docMk/>
            <pc:sldMk cId="3446832414" sldId="347"/>
            <ac:spMk id="2" creationId="{8DB3A3BA-E97B-4B24-0860-B3192736B077}"/>
          </ac:spMkLst>
        </pc:spChg>
        <pc:spChg chg="del">
          <ac:chgData name="来宾用户" userId="" providerId="Windows Live" clId="Web-{9732C73D-E743-40E1-92E9-768F416A1174}" dt="2023-04-26T22:59:29.313" v="84"/>
          <ac:spMkLst>
            <pc:docMk/>
            <pc:sldMk cId="3446832414" sldId="347"/>
            <ac:spMk id="3" creationId="{22E21750-7FB5-11D6-7F79-6903D570F6E0}"/>
          </ac:spMkLst>
        </pc:spChg>
        <pc:spChg chg="mod ord">
          <ac:chgData name="来宾用户" userId="" providerId="Windows Live" clId="Web-{9732C73D-E743-40E1-92E9-768F416A1174}" dt="2023-04-26T22:59:48.501" v="92"/>
          <ac:spMkLst>
            <pc:docMk/>
            <pc:sldMk cId="3446832414" sldId="347"/>
            <ac:spMk id="4" creationId="{1A236993-7DCB-D95C-98DF-F7F43EC48743}"/>
          </ac:spMkLst>
        </pc:spChg>
        <pc:spChg chg="add">
          <ac:chgData name="来宾用户" userId="" providerId="Windows Live" clId="Web-{9732C73D-E743-40E1-92E9-768F416A1174}" dt="2023-04-26T22:59:48.501" v="92"/>
          <ac:spMkLst>
            <pc:docMk/>
            <pc:sldMk cId="3446832414" sldId="347"/>
            <ac:spMk id="11" creationId="{A9F529C3-C941-49FD-8C67-82F134F64BDB}"/>
          </ac:spMkLst>
        </pc:spChg>
        <pc:spChg chg="add">
          <ac:chgData name="来宾用户" userId="" providerId="Windows Live" clId="Web-{9732C73D-E743-40E1-92E9-768F416A1174}" dt="2023-04-26T22:59:48.501" v="92"/>
          <ac:spMkLst>
            <pc:docMk/>
            <pc:sldMk cId="3446832414" sldId="347"/>
            <ac:spMk id="13" creationId="{20586029-32A0-47E5-9AEC-AE3ABA6B94D0}"/>
          </ac:spMkLst>
        </pc:spChg>
        <pc:picChg chg="add mod">
          <ac:chgData name="来宾用户" userId="" providerId="Windows Live" clId="Web-{9732C73D-E743-40E1-92E9-768F416A1174}" dt="2023-04-26T22:59:48.501" v="92"/>
          <ac:picMkLst>
            <pc:docMk/>
            <pc:sldMk cId="3446832414" sldId="347"/>
            <ac:picMk id="5" creationId="{B9862642-4435-FE40-252D-EC233A22F883}"/>
          </ac:picMkLst>
        </pc:picChg>
        <pc:picChg chg="add mod">
          <ac:chgData name="来宾用户" userId="" providerId="Windows Live" clId="Web-{9732C73D-E743-40E1-92E9-768F416A1174}" dt="2023-04-26T22:59:48.501" v="92"/>
          <ac:picMkLst>
            <pc:docMk/>
            <pc:sldMk cId="3446832414" sldId="347"/>
            <ac:picMk id="6" creationId="{0A5FB3A1-74F3-20FA-900A-A1A5E039831C}"/>
          </ac:picMkLst>
        </pc:picChg>
        <pc:cxnChg chg="add">
          <ac:chgData name="来宾用户" userId="" providerId="Windows Live" clId="Web-{9732C73D-E743-40E1-92E9-768F416A1174}" dt="2023-04-26T22:59:48.501" v="92"/>
          <ac:cxnSpMkLst>
            <pc:docMk/>
            <pc:sldMk cId="3446832414" sldId="347"/>
            <ac:cxnSpMk id="15" creationId="{8C730EAB-A532-4295-A302-FB4B90DB9F5E}"/>
          </ac:cxnSpMkLst>
        </pc:cxnChg>
      </pc:sldChg>
      <pc:sldChg chg="addSp delSp modSp new mod setBg">
        <pc:chgData name="来宾用户" userId="" providerId="Windows Live" clId="Web-{9732C73D-E743-40E1-92E9-768F416A1174}" dt="2023-04-26T23:01:38.082" v="109" actId="20577"/>
        <pc:sldMkLst>
          <pc:docMk/>
          <pc:sldMk cId="500911537" sldId="348"/>
        </pc:sldMkLst>
        <pc:spChg chg="mod">
          <ac:chgData name="来宾用户" userId="" providerId="Windows Live" clId="Web-{9732C73D-E743-40E1-92E9-768F416A1174}" dt="2023-04-26T23:00:58.409" v="104"/>
          <ac:spMkLst>
            <pc:docMk/>
            <pc:sldMk cId="500911537" sldId="348"/>
            <ac:spMk id="2" creationId="{2A9568F7-495B-D433-CDDF-1E7719E20B02}"/>
          </ac:spMkLst>
        </pc:spChg>
        <pc:spChg chg="mod ord">
          <ac:chgData name="来宾用户" userId="" providerId="Windows Live" clId="Web-{9732C73D-E743-40E1-92E9-768F416A1174}" dt="2023-04-26T23:01:38.082" v="109" actId="20577"/>
          <ac:spMkLst>
            <pc:docMk/>
            <pc:sldMk cId="500911537" sldId="348"/>
            <ac:spMk id="3" creationId="{5AF14847-EBE2-63B7-EF70-45E1948C4A8A}"/>
          </ac:spMkLst>
        </pc:spChg>
        <pc:spChg chg="mod ord">
          <ac:chgData name="来宾用户" userId="" providerId="Windows Live" clId="Web-{9732C73D-E743-40E1-92E9-768F416A1174}" dt="2023-04-26T23:00:58.409" v="104"/>
          <ac:spMkLst>
            <pc:docMk/>
            <pc:sldMk cId="500911537" sldId="348"/>
            <ac:spMk id="4" creationId="{C5CC1DFD-93EE-6447-4949-1E734B728212}"/>
          </ac:spMkLst>
        </pc:spChg>
        <pc:spChg chg="add del">
          <ac:chgData name="来宾用户" userId="" providerId="Windows Live" clId="Web-{9732C73D-E743-40E1-92E9-768F416A1174}" dt="2023-04-26T23:00:58.409" v="104"/>
          <ac:spMkLst>
            <pc:docMk/>
            <pc:sldMk cId="500911537" sldId="348"/>
            <ac:spMk id="9" creationId="{70DFC902-7D23-471A-B557-B6B6917D7A0D}"/>
          </ac:spMkLst>
        </pc:spChg>
        <pc:spChg chg="add del">
          <ac:chgData name="来宾用户" userId="" providerId="Windows Live" clId="Web-{9732C73D-E743-40E1-92E9-768F416A1174}" dt="2023-04-26T23:00:58.409" v="104"/>
          <ac:spMkLst>
            <pc:docMk/>
            <pc:sldMk cId="500911537" sldId="348"/>
            <ac:spMk id="11" creationId="{A55D5633-D557-4DCA-982C-FF36EB7A1C00}"/>
          </ac:spMkLst>
        </pc:spChg>
        <pc:spChg chg="add del">
          <ac:chgData name="来宾用户" userId="" providerId="Windows Live" clId="Web-{9732C73D-E743-40E1-92E9-768F416A1174}" dt="2023-04-26T23:00:58.409" v="104"/>
          <ac:spMkLst>
            <pc:docMk/>
            <pc:sldMk cId="500911537" sldId="348"/>
            <ac:spMk id="13" creationId="{450D3AD2-FA80-415F-A9CE-54D884561CD7}"/>
          </ac:spMkLst>
        </pc:spChg>
        <pc:spChg chg="add">
          <ac:chgData name="来宾用户" userId="" providerId="Windows Live" clId="Web-{9732C73D-E743-40E1-92E9-768F416A1174}" dt="2023-04-26T23:00:58.409" v="104"/>
          <ac:spMkLst>
            <pc:docMk/>
            <pc:sldMk cId="500911537" sldId="348"/>
            <ac:spMk id="18" creationId="{100EDD19-6802-4EC3-95CE-CFFAB042CFD6}"/>
          </ac:spMkLst>
        </pc:spChg>
        <pc:spChg chg="add">
          <ac:chgData name="来宾用户" userId="" providerId="Windows Live" clId="Web-{9732C73D-E743-40E1-92E9-768F416A1174}" dt="2023-04-26T23:00:58.409" v="104"/>
          <ac:spMkLst>
            <pc:docMk/>
            <pc:sldMk cId="500911537" sldId="348"/>
            <ac:spMk id="20" creationId="{DB17E863-922E-4C26-BD64-E8FD41D28661}"/>
          </ac:spMkLst>
        </pc:spChg>
      </pc:sldChg>
    </pc:docChg>
  </pc:docChgLst>
  <pc:docChgLst>
    <pc:chgData name="Ning Li" userId="29c622d772902080" providerId="Windows Live" clId="Web-{CBBEE143-9CE2-4D32-9D29-2CA3FD485B8E}"/>
    <pc:docChg chg="addSld modSld">
      <pc:chgData name="Ning Li" userId="29c622d772902080" providerId="Windows Live" clId="Web-{CBBEE143-9CE2-4D32-9D29-2CA3FD485B8E}" dt="2023-04-21T21:40:08.213" v="411" actId="14100"/>
      <pc:docMkLst>
        <pc:docMk/>
      </pc:docMkLst>
      <pc:sldChg chg="modSp">
        <pc:chgData name="Ning Li" userId="29c622d772902080" providerId="Windows Live" clId="Web-{CBBEE143-9CE2-4D32-9D29-2CA3FD485B8E}" dt="2023-04-21T20:33:12.803" v="15" actId="1076"/>
        <pc:sldMkLst>
          <pc:docMk/>
          <pc:sldMk cId="3894531673" sldId="313"/>
        </pc:sldMkLst>
        <pc:spChg chg="mod">
          <ac:chgData name="Ning Li" userId="29c622d772902080" providerId="Windows Live" clId="Web-{CBBEE143-9CE2-4D32-9D29-2CA3FD485B8E}" dt="2023-04-21T20:31:47.379" v="9" actId="14100"/>
          <ac:spMkLst>
            <pc:docMk/>
            <pc:sldMk cId="3894531673" sldId="313"/>
            <ac:spMk id="2" creationId="{9E361032-AD15-7E15-8BB6-94AAA9B4584B}"/>
          </ac:spMkLst>
        </pc:spChg>
        <pc:spChg chg="mod">
          <ac:chgData name="Ning Li" userId="29c622d772902080" providerId="Windows Live" clId="Web-{CBBEE143-9CE2-4D32-9D29-2CA3FD485B8E}" dt="2023-04-21T20:32:34.302" v="13" actId="1076"/>
          <ac:spMkLst>
            <pc:docMk/>
            <pc:sldMk cId="3894531673" sldId="313"/>
            <ac:spMk id="3" creationId="{6CA6F7E3-D981-9517-1FE3-EBDA15DB7E85}"/>
          </ac:spMkLst>
        </pc:spChg>
        <pc:spChg chg="mod">
          <ac:chgData name="Ning Li" userId="29c622d772902080" providerId="Windows Live" clId="Web-{CBBEE143-9CE2-4D32-9D29-2CA3FD485B8E}" dt="2023-04-21T20:33:12.803" v="15" actId="1076"/>
          <ac:spMkLst>
            <pc:docMk/>
            <pc:sldMk cId="3894531673" sldId="313"/>
            <ac:spMk id="4" creationId="{806D7FB3-EA2C-6C89-C224-C6A421419EE7}"/>
          </ac:spMkLst>
        </pc:spChg>
      </pc:sldChg>
      <pc:sldChg chg="addSp delSp modSp mod setBg">
        <pc:chgData name="Ning Li" userId="29c622d772902080" providerId="Windows Live" clId="Web-{CBBEE143-9CE2-4D32-9D29-2CA3FD485B8E}" dt="2023-04-21T20:42:20.977" v="41" actId="14100"/>
        <pc:sldMkLst>
          <pc:docMk/>
          <pc:sldMk cId="3380690331" sldId="329"/>
        </pc:sldMkLst>
        <pc:spChg chg="mod">
          <ac:chgData name="Ning Li" userId="29c622d772902080" providerId="Windows Live" clId="Web-{CBBEE143-9CE2-4D32-9D29-2CA3FD485B8E}" dt="2023-04-21T20:42:03.992" v="40" actId="1076"/>
          <ac:spMkLst>
            <pc:docMk/>
            <pc:sldMk cId="3380690331" sldId="329"/>
            <ac:spMk id="2" creationId="{DB284A4C-54DA-8D56-DACB-59D48E1D3D4D}"/>
          </ac:spMkLst>
        </pc:spChg>
        <pc:spChg chg="add del">
          <ac:chgData name="Ning Li" userId="29c622d772902080" providerId="Windows Live" clId="Web-{CBBEE143-9CE2-4D32-9D29-2CA3FD485B8E}" dt="2023-04-21T20:41:24.006" v="34"/>
          <ac:spMkLst>
            <pc:docMk/>
            <pc:sldMk cId="3380690331" sldId="329"/>
            <ac:spMk id="3" creationId="{EAECEB02-3EB3-8315-443B-C84BE3758B78}"/>
          </ac:spMkLst>
        </pc:spChg>
        <pc:spChg chg="mod">
          <ac:chgData name="Ning Li" userId="29c622d772902080" providerId="Windows Live" clId="Web-{CBBEE143-9CE2-4D32-9D29-2CA3FD485B8E}" dt="2023-04-21T20:41:19.303" v="32"/>
          <ac:spMkLst>
            <pc:docMk/>
            <pc:sldMk cId="3380690331" sldId="329"/>
            <ac:spMk id="4" creationId="{E6E21381-EE65-62E6-ACCC-26C7283BD444}"/>
          </ac:spMkLst>
        </pc:spChg>
        <pc:spChg chg="add del">
          <ac:chgData name="Ning Li" userId="29c622d772902080" providerId="Windows Live" clId="Web-{CBBEE143-9CE2-4D32-9D29-2CA3FD485B8E}" dt="2023-04-21T20:41:03.787" v="30"/>
          <ac:spMkLst>
            <pc:docMk/>
            <pc:sldMk cId="3380690331" sldId="329"/>
            <ac:spMk id="10" creationId="{C8F340E5-2B7A-CA2F-66B0-C81514687434}"/>
          </ac:spMkLst>
        </pc:spChg>
        <pc:spChg chg="add del">
          <ac:chgData name="Ning Li" userId="29c622d772902080" providerId="Windows Live" clId="Web-{CBBEE143-9CE2-4D32-9D29-2CA3FD485B8E}" dt="2023-04-21T20:40:56.365" v="28"/>
          <ac:spMkLst>
            <pc:docMk/>
            <pc:sldMk cId="3380690331" sldId="329"/>
            <ac:spMk id="11" creationId="{23D09407-53BC-485E-B4CE-BC5E4FC4B25B}"/>
          </ac:spMkLst>
        </pc:spChg>
        <pc:spChg chg="add del">
          <ac:chgData name="Ning Li" userId="29c622d772902080" providerId="Windows Live" clId="Web-{CBBEE143-9CE2-4D32-9D29-2CA3FD485B8E}" dt="2023-04-21T20:40:56.365" v="28"/>
          <ac:spMkLst>
            <pc:docMk/>
            <pc:sldMk cId="3380690331" sldId="329"/>
            <ac:spMk id="13" creationId="{921DB988-49FC-4608-B0A2-E2F3A4019041}"/>
          </ac:spMkLst>
        </pc:spChg>
        <pc:spChg chg="add del">
          <ac:chgData name="Ning Li" userId="29c622d772902080" providerId="Windows Live" clId="Web-{CBBEE143-9CE2-4D32-9D29-2CA3FD485B8E}" dt="2023-04-21T20:41:03.787" v="30"/>
          <ac:spMkLst>
            <pc:docMk/>
            <pc:sldMk cId="3380690331" sldId="329"/>
            <ac:spMk id="27" creationId="{32AEEBC8-9D30-42EF-95F2-386C2653FBF0}"/>
          </ac:spMkLst>
        </pc:spChg>
        <pc:spChg chg="add del">
          <ac:chgData name="Ning Li" userId="29c622d772902080" providerId="Windows Live" clId="Web-{CBBEE143-9CE2-4D32-9D29-2CA3FD485B8E}" dt="2023-04-21T20:41:03.787" v="30"/>
          <ac:spMkLst>
            <pc:docMk/>
            <pc:sldMk cId="3380690331" sldId="329"/>
            <ac:spMk id="28" creationId="{2E92FA66-67D7-4CB4-94D3-E643A9AD4757}"/>
          </ac:spMkLst>
        </pc:spChg>
        <pc:spChg chg="add del">
          <ac:chgData name="Ning Li" userId="29c622d772902080" providerId="Windows Live" clId="Web-{CBBEE143-9CE2-4D32-9D29-2CA3FD485B8E}" dt="2023-04-21T20:41:19.303" v="32"/>
          <ac:spMkLst>
            <pc:docMk/>
            <pc:sldMk cId="3380690331" sldId="329"/>
            <ac:spMk id="30" creationId="{A4AC5506-6312-4701-8D3C-40187889A947}"/>
          </ac:spMkLst>
        </pc:spChg>
        <pc:grpChg chg="add del">
          <ac:chgData name="Ning Li" userId="29c622d772902080" providerId="Windows Live" clId="Web-{CBBEE143-9CE2-4D32-9D29-2CA3FD485B8E}" dt="2023-04-21T20:40:56.365" v="28"/>
          <ac:grpSpMkLst>
            <pc:docMk/>
            <pc:sldMk cId="3380690331" sldId="329"/>
            <ac:grpSpMk id="15" creationId="{E9B930FD-8671-4C4C-ADCF-73AC1D0CD417}"/>
          </ac:grpSpMkLst>
        </pc:grpChg>
        <pc:grpChg chg="add del">
          <ac:chgData name="Ning Li" userId="29c622d772902080" providerId="Windows Live" clId="Web-{CBBEE143-9CE2-4D32-9D29-2CA3FD485B8E}" dt="2023-04-21T20:40:56.365" v="28"/>
          <ac:grpSpMkLst>
            <pc:docMk/>
            <pc:sldMk cId="3380690331" sldId="329"/>
            <ac:grpSpMk id="21" creationId="{383C2651-AE0C-4AE4-8725-E2F9414FE219}"/>
          </ac:grpSpMkLst>
        </pc:grpChg>
        <pc:picChg chg="add del mod ord">
          <ac:chgData name="Ning Li" userId="29c622d772902080" providerId="Windows Live" clId="Web-{CBBEE143-9CE2-4D32-9D29-2CA3FD485B8E}" dt="2023-04-21T20:40:20.129" v="25"/>
          <ac:picMkLst>
            <pc:docMk/>
            <pc:sldMk cId="3380690331" sldId="329"/>
            <ac:picMk id="5" creationId="{31BBEEA0-0E6E-6864-FBB2-B6BBB5D79E55}"/>
          </ac:picMkLst>
        </pc:picChg>
        <pc:picChg chg="add del mod ord">
          <ac:chgData name="Ning Li" userId="29c622d772902080" providerId="Windows Live" clId="Web-{CBBEE143-9CE2-4D32-9D29-2CA3FD485B8E}" dt="2023-04-21T20:41:20.319" v="33"/>
          <ac:picMkLst>
            <pc:docMk/>
            <pc:sldMk cId="3380690331" sldId="329"/>
            <ac:picMk id="6" creationId="{9FFE0E47-3A12-FA0B-7A4D-3E173F759196}"/>
          </ac:picMkLst>
        </pc:picChg>
        <pc:picChg chg="add mod ord">
          <ac:chgData name="Ning Li" userId="29c622d772902080" providerId="Windows Live" clId="Web-{CBBEE143-9CE2-4D32-9D29-2CA3FD485B8E}" dt="2023-04-21T20:42:20.977" v="41" actId="14100"/>
          <ac:picMkLst>
            <pc:docMk/>
            <pc:sldMk cId="3380690331" sldId="329"/>
            <ac:picMk id="7" creationId="{A03C080A-D609-E255-9962-ECF2C2F2069F}"/>
          </ac:picMkLst>
        </pc:picChg>
      </pc:sldChg>
      <pc:sldChg chg="addSp delSp modSp">
        <pc:chgData name="Ning Li" userId="29c622d772902080" providerId="Windows Live" clId="Web-{CBBEE143-9CE2-4D32-9D29-2CA3FD485B8E}" dt="2023-04-21T21:22:48.274" v="292" actId="14100"/>
        <pc:sldMkLst>
          <pc:docMk/>
          <pc:sldMk cId="1678910119" sldId="330"/>
        </pc:sldMkLst>
        <pc:spChg chg="mod">
          <ac:chgData name="Ning Li" userId="29c622d772902080" providerId="Windows Live" clId="Web-{CBBEE143-9CE2-4D32-9D29-2CA3FD485B8E}" dt="2023-04-21T21:22:41.898" v="291" actId="1076"/>
          <ac:spMkLst>
            <pc:docMk/>
            <pc:sldMk cId="1678910119" sldId="330"/>
            <ac:spMk id="2" creationId="{DB284A4C-54DA-8D56-DACB-59D48E1D3D4D}"/>
          </ac:spMkLst>
        </pc:spChg>
        <pc:spChg chg="del mod">
          <ac:chgData name="Ning Li" userId="29c622d772902080" providerId="Windows Live" clId="Web-{CBBEE143-9CE2-4D32-9D29-2CA3FD485B8E}" dt="2023-04-21T21:22:11.960" v="284"/>
          <ac:spMkLst>
            <pc:docMk/>
            <pc:sldMk cId="1678910119" sldId="330"/>
            <ac:spMk id="3" creationId="{EAECEB02-3EB3-8315-443B-C84BE3758B78}"/>
          </ac:spMkLst>
        </pc:spChg>
        <pc:picChg chg="add mod ord">
          <ac:chgData name="Ning Li" userId="29c622d772902080" providerId="Windows Live" clId="Web-{CBBEE143-9CE2-4D32-9D29-2CA3FD485B8E}" dt="2023-04-21T21:22:48.274" v="292" actId="14100"/>
          <ac:picMkLst>
            <pc:docMk/>
            <pc:sldMk cId="1678910119" sldId="330"/>
            <ac:picMk id="5" creationId="{7C853CC1-6619-532F-8E31-7E935571EBA1}"/>
          </ac:picMkLst>
        </pc:picChg>
      </pc:sldChg>
      <pc:sldChg chg="addSp delSp modSp">
        <pc:chgData name="Ning Li" userId="29c622d772902080" providerId="Windows Live" clId="Web-{CBBEE143-9CE2-4D32-9D29-2CA3FD485B8E}" dt="2023-04-21T21:26:12.218" v="375" actId="14100"/>
        <pc:sldMkLst>
          <pc:docMk/>
          <pc:sldMk cId="1696045717" sldId="331"/>
        </pc:sldMkLst>
        <pc:spChg chg="mod">
          <ac:chgData name="Ning Li" userId="29c622d772902080" providerId="Windows Live" clId="Web-{CBBEE143-9CE2-4D32-9D29-2CA3FD485B8E}" dt="2023-04-21T21:25:56.873" v="371" actId="20577"/>
          <ac:spMkLst>
            <pc:docMk/>
            <pc:sldMk cId="1696045717" sldId="331"/>
            <ac:spMk id="2" creationId="{DB284A4C-54DA-8D56-DACB-59D48E1D3D4D}"/>
          </ac:spMkLst>
        </pc:spChg>
        <pc:spChg chg="del">
          <ac:chgData name="Ning Li" userId="29c622d772902080" providerId="Windows Live" clId="Web-{CBBEE143-9CE2-4D32-9D29-2CA3FD485B8E}" dt="2023-04-21T21:23:37.869" v="295"/>
          <ac:spMkLst>
            <pc:docMk/>
            <pc:sldMk cId="1696045717" sldId="331"/>
            <ac:spMk id="3" creationId="{EAECEB02-3EB3-8315-443B-C84BE3758B78}"/>
          </ac:spMkLst>
        </pc:spChg>
        <pc:picChg chg="add mod ord">
          <ac:chgData name="Ning Li" userId="29c622d772902080" providerId="Windows Live" clId="Web-{CBBEE143-9CE2-4D32-9D29-2CA3FD485B8E}" dt="2023-04-21T21:26:12.218" v="375" actId="14100"/>
          <ac:picMkLst>
            <pc:docMk/>
            <pc:sldMk cId="1696045717" sldId="331"/>
            <ac:picMk id="5" creationId="{2D9DC47E-F77D-B5BD-59B8-3CD430C19D77}"/>
          </ac:picMkLst>
        </pc:picChg>
      </pc:sldChg>
      <pc:sldChg chg="addSp delSp modSp new mod setBg">
        <pc:chgData name="Ning Li" userId="29c622d772902080" providerId="Windows Live" clId="Web-{CBBEE143-9CE2-4D32-9D29-2CA3FD485B8E}" dt="2023-04-21T20:46:08.922" v="56" actId="1076"/>
        <pc:sldMkLst>
          <pc:docMk/>
          <pc:sldMk cId="3424545976" sldId="332"/>
        </pc:sldMkLst>
        <pc:spChg chg="mod">
          <ac:chgData name="Ning Li" userId="29c622d772902080" providerId="Windows Live" clId="Web-{CBBEE143-9CE2-4D32-9D29-2CA3FD485B8E}" dt="2023-04-21T20:44:14.168" v="48"/>
          <ac:spMkLst>
            <pc:docMk/>
            <pc:sldMk cId="3424545976" sldId="332"/>
            <ac:spMk id="2" creationId="{A1E0EA7E-23E4-4851-5FB6-0F9BECBDB4F3}"/>
          </ac:spMkLst>
        </pc:spChg>
        <pc:spChg chg="del">
          <ac:chgData name="Ning Li" userId="29c622d772902080" providerId="Windows Live" clId="Web-{CBBEE143-9CE2-4D32-9D29-2CA3FD485B8E}" dt="2023-04-21T20:43:43.792" v="46"/>
          <ac:spMkLst>
            <pc:docMk/>
            <pc:sldMk cId="3424545976" sldId="332"/>
            <ac:spMk id="3" creationId="{A8CB87BF-F105-FC46-53F2-162C200BAC74}"/>
          </ac:spMkLst>
        </pc:spChg>
        <pc:spChg chg="mod">
          <ac:chgData name="Ning Li" userId="29c622d772902080" providerId="Windows Live" clId="Web-{CBBEE143-9CE2-4D32-9D29-2CA3FD485B8E}" dt="2023-04-21T20:44:14.168" v="48"/>
          <ac:spMkLst>
            <pc:docMk/>
            <pc:sldMk cId="3424545976" sldId="332"/>
            <ac:spMk id="4" creationId="{15B356B0-011B-B37E-E16A-67D4199AB3C7}"/>
          </ac:spMkLst>
        </pc:spChg>
        <pc:spChg chg="add del">
          <ac:chgData name="Ning Li" userId="29c622d772902080" providerId="Windows Live" clId="Web-{CBBEE143-9CE2-4D32-9D29-2CA3FD485B8E}" dt="2023-04-21T20:44:14.168" v="48"/>
          <ac:spMkLst>
            <pc:docMk/>
            <pc:sldMk cId="3424545976" sldId="332"/>
            <ac:spMk id="9" creationId="{8A4BB032-689D-8B4E-05E5-F1E30BEA486A}"/>
          </ac:spMkLst>
        </pc:spChg>
        <pc:spChg chg="add del">
          <ac:chgData name="Ning Li" userId="29c622d772902080" providerId="Windows Live" clId="Web-{CBBEE143-9CE2-4D32-9D29-2CA3FD485B8E}" dt="2023-04-21T20:44:14.168" v="48"/>
          <ac:spMkLst>
            <pc:docMk/>
            <pc:sldMk cId="3424545976" sldId="332"/>
            <ac:spMk id="12" creationId="{22587ECF-85E9-4393-9D87-8EB6F3F6C208}"/>
          </ac:spMkLst>
        </pc:spChg>
        <pc:picChg chg="add mod ord">
          <ac:chgData name="Ning Li" userId="29c622d772902080" providerId="Windows Live" clId="Web-{CBBEE143-9CE2-4D32-9D29-2CA3FD485B8E}" dt="2023-04-21T20:46:08.922" v="56" actId="1076"/>
          <ac:picMkLst>
            <pc:docMk/>
            <pc:sldMk cId="3424545976" sldId="332"/>
            <ac:picMk id="5" creationId="{5B14972D-08F5-3E46-AE49-4B11A7A9FA19}"/>
          </ac:picMkLst>
        </pc:picChg>
      </pc:sldChg>
      <pc:sldChg chg="modSp new">
        <pc:chgData name="Ning Li" userId="29c622d772902080" providerId="Windows Live" clId="Web-{CBBEE143-9CE2-4D32-9D29-2CA3FD485B8E}" dt="2023-04-21T21:11:52.674" v="247" actId="20577"/>
        <pc:sldMkLst>
          <pc:docMk/>
          <pc:sldMk cId="3661703861" sldId="333"/>
        </pc:sldMkLst>
        <pc:spChg chg="mod">
          <ac:chgData name="Ning Li" userId="29c622d772902080" providerId="Windows Live" clId="Web-{CBBEE143-9CE2-4D32-9D29-2CA3FD485B8E}" dt="2023-04-21T20:50:41.587" v="90" actId="20577"/>
          <ac:spMkLst>
            <pc:docMk/>
            <pc:sldMk cId="3661703861" sldId="333"/>
            <ac:spMk id="2" creationId="{1FC13AA8-69E6-4768-6D5F-581AF3A2A567}"/>
          </ac:spMkLst>
        </pc:spChg>
        <pc:spChg chg="mod">
          <ac:chgData name="Ning Li" userId="29c622d772902080" providerId="Windows Live" clId="Web-{CBBEE143-9CE2-4D32-9D29-2CA3FD485B8E}" dt="2023-04-21T21:11:52.674" v="247" actId="20577"/>
          <ac:spMkLst>
            <pc:docMk/>
            <pc:sldMk cId="3661703861" sldId="333"/>
            <ac:spMk id="3" creationId="{256AC21F-0920-B091-A890-F36BF52D6865}"/>
          </ac:spMkLst>
        </pc:spChg>
      </pc:sldChg>
      <pc:sldChg chg="addSp delSp modSp new">
        <pc:chgData name="Ning Li" userId="29c622d772902080" providerId="Windows Live" clId="Web-{CBBEE143-9CE2-4D32-9D29-2CA3FD485B8E}" dt="2023-04-21T21:15:06.181" v="260" actId="14100"/>
        <pc:sldMkLst>
          <pc:docMk/>
          <pc:sldMk cId="987122448" sldId="334"/>
        </pc:sldMkLst>
        <pc:spChg chg="mod">
          <ac:chgData name="Ning Li" userId="29c622d772902080" providerId="Windows Live" clId="Web-{CBBEE143-9CE2-4D32-9D29-2CA3FD485B8E}" dt="2023-04-21T21:14:45.602" v="257" actId="1076"/>
          <ac:spMkLst>
            <pc:docMk/>
            <pc:sldMk cId="987122448" sldId="334"/>
            <ac:spMk id="2" creationId="{B79B132B-5CFE-F351-CC45-6AD54EB1A090}"/>
          </ac:spMkLst>
        </pc:spChg>
        <pc:spChg chg="del">
          <ac:chgData name="Ning Li" userId="29c622d772902080" providerId="Windows Live" clId="Web-{CBBEE143-9CE2-4D32-9D29-2CA3FD485B8E}" dt="2023-04-21T21:14:17.351" v="252"/>
          <ac:spMkLst>
            <pc:docMk/>
            <pc:sldMk cId="987122448" sldId="334"/>
            <ac:spMk id="3" creationId="{2D04F698-E97D-0CA1-5A44-8ABC2223F854}"/>
          </ac:spMkLst>
        </pc:spChg>
        <pc:picChg chg="add mod ord">
          <ac:chgData name="Ning Li" userId="29c622d772902080" providerId="Windows Live" clId="Web-{CBBEE143-9CE2-4D32-9D29-2CA3FD485B8E}" dt="2023-04-21T21:15:06.181" v="260" actId="14100"/>
          <ac:picMkLst>
            <pc:docMk/>
            <pc:sldMk cId="987122448" sldId="334"/>
            <ac:picMk id="5" creationId="{77AC25EA-0FAC-D772-EA87-888323326978}"/>
          </ac:picMkLst>
        </pc:picChg>
      </pc:sldChg>
      <pc:sldChg chg="addSp delSp modSp new">
        <pc:chgData name="Ning Li" userId="29c622d772902080" providerId="Windows Live" clId="Web-{CBBEE143-9CE2-4D32-9D29-2CA3FD485B8E}" dt="2023-04-21T21:28:45.769" v="387" actId="14100"/>
        <pc:sldMkLst>
          <pc:docMk/>
          <pc:sldMk cId="1238365095" sldId="335"/>
        </pc:sldMkLst>
        <pc:spChg chg="mod">
          <ac:chgData name="Ning Li" userId="29c622d772902080" providerId="Windows Live" clId="Web-{CBBEE143-9CE2-4D32-9D29-2CA3FD485B8E}" dt="2023-04-21T21:18:16.046" v="266" actId="20577"/>
          <ac:spMkLst>
            <pc:docMk/>
            <pc:sldMk cId="1238365095" sldId="335"/>
            <ac:spMk id="2" creationId="{4A878F75-66F0-43C3-178A-7B38471717EC}"/>
          </ac:spMkLst>
        </pc:spChg>
        <pc:spChg chg="del">
          <ac:chgData name="Ning Li" userId="29c622d772902080" providerId="Windows Live" clId="Web-{CBBEE143-9CE2-4D32-9D29-2CA3FD485B8E}" dt="2023-04-21T21:18:34.812" v="267"/>
          <ac:spMkLst>
            <pc:docMk/>
            <pc:sldMk cId="1238365095" sldId="335"/>
            <ac:spMk id="3" creationId="{D73FFA63-D5DB-4C58-B588-4F40AF62198B}"/>
          </ac:spMkLst>
        </pc:spChg>
        <pc:picChg chg="add mod ord">
          <ac:chgData name="Ning Li" userId="29c622d772902080" providerId="Windows Live" clId="Web-{CBBEE143-9CE2-4D32-9D29-2CA3FD485B8E}" dt="2023-04-21T21:18:43.500" v="268" actId="1076"/>
          <ac:picMkLst>
            <pc:docMk/>
            <pc:sldMk cId="1238365095" sldId="335"/>
            <ac:picMk id="5" creationId="{87255BFE-EABB-9448-A88E-A8EF8F856BD7}"/>
          </ac:picMkLst>
        </pc:picChg>
        <pc:picChg chg="add mod">
          <ac:chgData name="Ning Li" userId="29c622d772902080" providerId="Windows Live" clId="Web-{CBBEE143-9CE2-4D32-9D29-2CA3FD485B8E}" dt="2023-04-21T21:28:45.769" v="387" actId="14100"/>
          <ac:picMkLst>
            <pc:docMk/>
            <pc:sldMk cId="1238365095" sldId="335"/>
            <ac:picMk id="6" creationId="{FDB2D5A2-A0FC-E654-E395-B551F18AE35E}"/>
          </ac:picMkLst>
        </pc:picChg>
      </pc:sldChg>
      <pc:sldChg chg="addSp delSp modSp new">
        <pc:chgData name="Ning Li" userId="29c622d772902080" providerId="Windows Live" clId="Web-{CBBEE143-9CE2-4D32-9D29-2CA3FD485B8E}" dt="2023-04-21T21:28:21.956" v="385" actId="14100"/>
        <pc:sldMkLst>
          <pc:docMk/>
          <pc:sldMk cId="3610811547" sldId="336"/>
        </pc:sldMkLst>
        <pc:spChg chg="mod">
          <ac:chgData name="Ning Li" userId="29c622d772902080" providerId="Windows Live" clId="Web-{CBBEE143-9CE2-4D32-9D29-2CA3FD485B8E}" dt="2023-04-21T21:27:04.844" v="376" actId="20577"/>
          <ac:spMkLst>
            <pc:docMk/>
            <pc:sldMk cId="3610811547" sldId="336"/>
            <ac:spMk id="2" creationId="{10BC926C-B098-6F14-A60A-A128CBD15F46}"/>
          </ac:spMkLst>
        </pc:spChg>
        <pc:spChg chg="del">
          <ac:chgData name="Ning Li" userId="29c622d772902080" providerId="Windows Live" clId="Web-{CBBEE143-9CE2-4D32-9D29-2CA3FD485B8E}" dt="2023-04-21T21:27:15.720" v="377"/>
          <ac:spMkLst>
            <pc:docMk/>
            <pc:sldMk cId="3610811547" sldId="336"/>
            <ac:spMk id="3" creationId="{91204BEF-760D-D002-13E1-C2A02D21F478}"/>
          </ac:spMkLst>
        </pc:spChg>
        <pc:picChg chg="add mod ord">
          <ac:chgData name="Ning Li" userId="29c622d772902080" providerId="Windows Live" clId="Web-{CBBEE143-9CE2-4D32-9D29-2CA3FD485B8E}" dt="2023-04-21T21:27:18.720" v="378" actId="1076"/>
          <ac:picMkLst>
            <pc:docMk/>
            <pc:sldMk cId="3610811547" sldId="336"/>
            <ac:picMk id="5" creationId="{C6904127-6FBD-01B0-429D-37750D2EF0B5}"/>
          </ac:picMkLst>
        </pc:picChg>
        <pc:picChg chg="add mod">
          <ac:chgData name="Ning Li" userId="29c622d772902080" providerId="Windows Live" clId="Web-{CBBEE143-9CE2-4D32-9D29-2CA3FD485B8E}" dt="2023-04-21T21:28:21.956" v="385" actId="14100"/>
          <ac:picMkLst>
            <pc:docMk/>
            <pc:sldMk cId="3610811547" sldId="336"/>
            <ac:picMk id="6" creationId="{E5CA6B42-FB16-2932-2CFF-D830F9C71637}"/>
          </ac:picMkLst>
        </pc:picChg>
      </pc:sldChg>
      <pc:sldChg chg="addSp delSp modSp new">
        <pc:chgData name="Ning Li" userId="29c622d772902080" providerId="Windows Live" clId="Web-{CBBEE143-9CE2-4D32-9D29-2CA3FD485B8E}" dt="2023-04-21T21:40:08.213" v="411" actId="14100"/>
        <pc:sldMkLst>
          <pc:docMk/>
          <pc:sldMk cId="1470849815" sldId="337"/>
        </pc:sldMkLst>
        <pc:spChg chg="mod">
          <ac:chgData name="Ning Li" userId="29c622d772902080" providerId="Windows Live" clId="Web-{CBBEE143-9CE2-4D32-9D29-2CA3FD485B8E}" dt="2023-04-21T21:30:59.024" v="403" actId="1076"/>
          <ac:spMkLst>
            <pc:docMk/>
            <pc:sldMk cId="1470849815" sldId="337"/>
            <ac:spMk id="2" creationId="{FD7BDF2E-1FB7-4017-C5D3-6BCBC020E776}"/>
          </ac:spMkLst>
        </pc:spChg>
        <pc:spChg chg="del">
          <ac:chgData name="Ning Li" userId="29c622d772902080" providerId="Windows Live" clId="Web-{CBBEE143-9CE2-4D32-9D29-2CA3FD485B8E}" dt="2023-04-21T21:30:25.351" v="396"/>
          <ac:spMkLst>
            <pc:docMk/>
            <pc:sldMk cId="1470849815" sldId="337"/>
            <ac:spMk id="3" creationId="{135DF2D1-ACFB-C270-55F4-4C14CF53EA65}"/>
          </ac:spMkLst>
        </pc:spChg>
        <pc:spChg chg="add del mod">
          <ac:chgData name="Ning Li" userId="29c622d772902080" providerId="Windows Live" clId="Web-{CBBEE143-9CE2-4D32-9D29-2CA3FD485B8E}" dt="2023-04-21T21:38:43.085" v="405"/>
          <ac:spMkLst>
            <pc:docMk/>
            <pc:sldMk cId="1470849815" sldId="337"/>
            <ac:spMk id="7" creationId="{A99A8E4D-BE62-9CA6-7FC3-906A3A3C3A34}"/>
          </ac:spMkLst>
        </pc:spChg>
        <pc:picChg chg="add del mod ord">
          <ac:chgData name="Ning Li" userId="29c622d772902080" providerId="Windows Live" clId="Web-{CBBEE143-9CE2-4D32-9D29-2CA3FD485B8E}" dt="2023-04-21T21:31:24.649" v="404"/>
          <ac:picMkLst>
            <pc:docMk/>
            <pc:sldMk cId="1470849815" sldId="337"/>
            <ac:picMk id="5" creationId="{9138E579-DD47-2686-FEF4-A1FFBEDFDC9F}"/>
          </ac:picMkLst>
        </pc:picChg>
        <pc:picChg chg="add mod ord">
          <ac:chgData name="Ning Li" userId="29c622d772902080" providerId="Windows Live" clId="Web-{CBBEE143-9CE2-4D32-9D29-2CA3FD485B8E}" dt="2023-04-21T21:40:08.213" v="411" actId="14100"/>
          <ac:picMkLst>
            <pc:docMk/>
            <pc:sldMk cId="1470849815" sldId="337"/>
            <ac:picMk id="8" creationId="{94EDD0A3-BD3A-1ABA-6708-4CB7F20AE63E}"/>
          </ac:picMkLst>
        </pc:picChg>
      </pc:sldChg>
      <pc:sldChg chg="new">
        <pc:chgData name="Ning Li" userId="29c622d772902080" providerId="Windows Live" clId="Web-{CBBEE143-9CE2-4D32-9D29-2CA3FD485B8E}" dt="2023-04-21T21:29:50.100" v="388"/>
        <pc:sldMkLst>
          <pc:docMk/>
          <pc:sldMk cId="3397991969" sldId="338"/>
        </pc:sldMkLst>
      </pc:sldChg>
    </pc:docChg>
  </pc:docChgLst>
  <pc:docChgLst>
    <pc:chgData name="来宾用户" providerId="Windows Live" clId="Web-{1045BA00-4D4E-48F9-A827-797545845B8F}"/>
    <pc:docChg chg="addSld delSld modSld">
      <pc:chgData name="来宾用户" userId="" providerId="Windows Live" clId="Web-{1045BA00-4D4E-48F9-A827-797545845B8F}" dt="2023-05-03T23:26:10.047" v="75" actId="20577"/>
      <pc:docMkLst>
        <pc:docMk/>
      </pc:docMkLst>
      <pc:sldChg chg="addSp modSp">
        <pc:chgData name="来宾用户" userId="" providerId="Windows Live" clId="Web-{1045BA00-4D4E-48F9-A827-797545845B8F}" dt="2023-05-03T15:05:20.613" v="12" actId="14100"/>
        <pc:sldMkLst>
          <pc:docMk/>
          <pc:sldMk cId="2728789509" sldId="345"/>
        </pc:sldMkLst>
        <pc:spChg chg="add mod">
          <ac:chgData name="来宾用户" userId="" providerId="Windows Live" clId="Web-{1045BA00-4D4E-48F9-A827-797545845B8F}" dt="2023-05-03T15:05:20.613" v="12" actId="14100"/>
          <ac:spMkLst>
            <pc:docMk/>
            <pc:sldMk cId="2728789509" sldId="345"/>
            <ac:spMk id="3" creationId="{551F78BF-B8F9-866C-BEA5-0A86CB4D19CD}"/>
          </ac:spMkLst>
        </pc:spChg>
      </pc:sldChg>
      <pc:sldChg chg="del">
        <pc:chgData name="来宾用户" userId="" providerId="Windows Live" clId="Web-{1045BA00-4D4E-48F9-A827-797545845B8F}" dt="2023-05-03T15:06:32.068" v="13"/>
        <pc:sldMkLst>
          <pc:docMk/>
          <pc:sldMk cId="3446832414" sldId="347"/>
        </pc:sldMkLst>
      </pc:sldChg>
      <pc:sldChg chg="modSp">
        <pc:chgData name="来宾用户" userId="" providerId="Windows Live" clId="Web-{1045BA00-4D4E-48F9-A827-797545845B8F}" dt="2023-05-03T21:26:24.810" v="39" actId="20577"/>
        <pc:sldMkLst>
          <pc:docMk/>
          <pc:sldMk cId="500911537" sldId="348"/>
        </pc:sldMkLst>
        <pc:spChg chg="mod">
          <ac:chgData name="来宾用户" userId="" providerId="Windows Live" clId="Web-{1045BA00-4D4E-48F9-A827-797545845B8F}" dt="2023-05-03T21:26:24.810" v="39" actId="20577"/>
          <ac:spMkLst>
            <pc:docMk/>
            <pc:sldMk cId="500911537" sldId="348"/>
            <ac:spMk id="3" creationId="{5AF14847-EBE2-63B7-EF70-45E1948C4A8A}"/>
          </ac:spMkLst>
        </pc:spChg>
      </pc:sldChg>
      <pc:sldChg chg="delSp new del">
        <pc:chgData name="来宾用户" userId="" providerId="Windows Live" clId="Web-{1045BA00-4D4E-48F9-A827-797545845B8F}" dt="2023-05-03T16:40:39.028" v="18"/>
        <pc:sldMkLst>
          <pc:docMk/>
          <pc:sldMk cId="283056158" sldId="365"/>
        </pc:sldMkLst>
        <pc:spChg chg="del">
          <ac:chgData name="来宾用户" userId="" providerId="Windows Live" clId="Web-{1045BA00-4D4E-48F9-A827-797545845B8F}" dt="2023-05-03T16:40:32.184" v="15"/>
          <ac:spMkLst>
            <pc:docMk/>
            <pc:sldMk cId="283056158" sldId="365"/>
            <ac:spMk id="2" creationId="{838DD3CA-1E4B-2843-774B-F0A8E49DDD5F}"/>
          </ac:spMkLst>
        </pc:spChg>
        <pc:spChg chg="del">
          <ac:chgData name="来宾用户" userId="" providerId="Windows Live" clId="Web-{1045BA00-4D4E-48F9-A827-797545845B8F}" dt="2023-05-03T16:40:34.074" v="16"/>
          <ac:spMkLst>
            <pc:docMk/>
            <pc:sldMk cId="283056158" sldId="365"/>
            <ac:spMk id="3" creationId="{CF5E1FD4-A05E-356B-AB8E-E2B9BF433697}"/>
          </ac:spMkLst>
        </pc:spChg>
      </pc:sldChg>
      <pc:sldChg chg="addSp modSp add">
        <pc:chgData name="来宾用户" userId="" providerId="Windows Live" clId="Web-{1045BA00-4D4E-48F9-A827-797545845B8F}" dt="2023-05-03T23:26:10.047" v="75" actId="20577"/>
        <pc:sldMkLst>
          <pc:docMk/>
          <pc:sldMk cId="895901833" sldId="366"/>
        </pc:sldMkLst>
        <pc:spChg chg="add mod">
          <ac:chgData name="来宾用户" userId="" providerId="Windows Live" clId="Web-{1045BA00-4D4E-48F9-A827-797545845B8F}" dt="2023-05-03T23:26:10.047" v="75" actId="20577"/>
          <ac:spMkLst>
            <pc:docMk/>
            <pc:sldMk cId="895901833" sldId="366"/>
            <ac:spMk id="2" creationId="{A868E9CB-E42F-441B-8CAC-185A4FCF52CC}"/>
          </ac:spMkLst>
        </pc:spChg>
        <pc:picChg chg="mod">
          <ac:chgData name="来宾用户" userId="" providerId="Windows Live" clId="Web-{1045BA00-4D4E-48F9-A827-797545845B8F}" dt="2023-05-03T16:40:44.434" v="19" actId="1076"/>
          <ac:picMkLst>
            <pc:docMk/>
            <pc:sldMk cId="895901833" sldId="366"/>
            <ac:picMk id="5" creationId="{B9862642-4435-FE40-252D-EC233A22F883}"/>
          </ac:picMkLst>
        </pc:picChg>
        <pc:picChg chg="mod">
          <ac:chgData name="来宾用户" userId="" providerId="Windows Live" clId="Web-{1045BA00-4D4E-48F9-A827-797545845B8F}" dt="2023-05-03T16:42:26" v="31" actId="14100"/>
          <ac:picMkLst>
            <pc:docMk/>
            <pc:sldMk cId="895901833" sldId="366"/>
            <ac:picMk id="6" creationId="{0A5FB3A1-74F3-20FA-900A-A1A5E039831C}"/>
          </ac:picMkLst>
        </pc:picChg>
      </pc:sldChg>
    </pc:docChg>
  </pc:docChgLst>
  <pc:docChgLst>
    <pc:chgData name="Ning Li" userId="29c622d772902080" providerId="Windows Live" clId="Web-{4363B719-6B24-4C85-A441-A6CE79ADCB8C}"/>
    <pc:docChg chg="addSld delSld modSld sldOrd">
      <pc:chgData name="Ning Li" userId="29c622d772902080" providerId="Windows Live" clId="Web-{4363B719-6B24-4C85-A441-A6CE79ADCB8C}" dt="2023-05-02T17:29:06.610" v="11" actId="20577"/>
      <pc:docMkLst>
        <pc:docMk/>
      </pc:docMkLst>
      <pc:sldChg chg="del">
        <pc:chgData name="Ning Li" userId="29c622d772902080" providerId="Windows Live" clId="Web-{4363B719-6B24-4C85-A441-A6CE79ADCB8C}" dt="2023-05-02T16:13:02.468" v="1"/>
        <pc:sldMkLst>
          <pc:docMk/>
          <pc:sldMk cId="3380690331" sldId="329"/>
        </pc:sldMkLst>
      </pc:sldChg>
      <pc:sldChg chg="modSp">
        <pc:chgData name="Ning Li" userId="29c622d772902080" providerId="Windows Live" clId="Web-{4363B719-6B24-4C85-A441-A6CE79ADCB8C}" dt="2023-05-02T16:57:57.740" v="8" actId="20577"/>
        <pc:sldMkLst>
          <pc:docMk/>
          <pc:sldMk cId="3610811547" sldId="336"/>
        </pc:sldMkLst>
        <pc:spChg chg="mod">
          <ac:chgData name="Ning Li" userId="29c622d772902080" providerId="Windows Live" clId="Web-{4363B719-6B24-4C85-A441-A6CE79ADCB8C}" dt="2023-05-02T16:57:57.740" v="8" actId="20577"/>
          <ac:spMkLst>
            <pc:docMk/>
            <pc:sldMk cId="3610811547" sldId="336"/>
            <ac:spMk id="2" creationId="{10BC926C-B098-6F14-A60A-A128CBD15F46}"/>
          </ac:spMkLst>
        </pc:spChg>
      </pc:sldChg>
      <pc:sldChg chg="modSp">
        <pc:chgData name="Ning Li" userId="29c622d772902080" providerId="Windows Live" clId="Web-{4363B719-6B24-4C85-A441-A6CE79ADCB8C}" dt="2023-05-02T17:29:06.610" v="11" actId="20577"/>
        <pc:sldMkLst>
          <pc:docMk/>
          <pc:sldMk cId="1470849815" sldId="337"/>
        </pc:sldMkLst>
        <pc:spChg chg="mod">
          <ac:chgData name="Ning Li" userId="29c622d772902080" providerId="Windows Live" clId="Web-{4363B719-6B24-4C85-A441-A6CE79ADCB8C}" dt="2023-05-02T17:29:06.610" v="11" actId="20577"/>
          <ac:spMkLst>
            <pc:docMk/>
            <pc:sldMk cId="1470849815" sldId="337"/>
            <ac:spMk id="2" creationId="{FD7BDF2E-1FB7-4017-C5D3-6BCBC020E776}"/>
          </ac:spMkLst>
        </pc:spChg>
      </pc:sldChg>
      <pc:sldChg chg="ord">
        <pc:chgData name="Ning Li" userId="29c622d772902080" providerId="Windows Live" clId="Web-{4363B719-6B24-4C85-A441-A6CE79ADCB8C}" dt="2023-05-02T16:12:48.046" v="0"/>
        <pc:sldMkLst>
          <pc:docMk/>
          <pc:sldMk cId="1934502117" sldId="343"/>
        </pc:sldMkLst>
      </pc:sldChg>
      <pc:sldChg chg="add">
        <pc:chgData name="Ning Li" userId="29c622d772902080" providerId="Windows Live" clId="Web-{4363B719-6B24-4C85-A441-A6CE79ADCB8C}" dt="2023-05-02T16:13:12.140" v="2"/>
        <pc:sldMkLst>
          <pc:docMk/>
          <pc:sldMk cId="3578456585" sldId="361"/>
        </pc:sldMkLst>
      </pc:sldChg>
    </pc:docChg>
  </pc:docChgLst>
  <pc:docChgLst>
    <pc:chgData name="LI Zijian" userId="ec3aa6a46c82f512" providerId="Windows Live" clId="Web-{CC2E4F42-13EE-476A-88CB-054F8F2BD629}"/>
    <pc:docChg chg="addSld delSld modSld sldOrd">
      <pc:chgData name="LI Zijian" userId="ec3aa6a46c82f512" providerId="Windows Live" clId="Web-{CC2E4F42-13EE-476A-88CB-054F8F2BD629}" dt="2023-05-02T01:03:52.511" v="969" actId="20577"/>
      <pc:docMkLst>
        <pc:docMk/>
      </pc:docMkLst>
      <pc:sldChg chg="addSp delSp modSp new">
        <pc:chgData name="LI Zijian" userId="ec3aa6a46c82f512" providerId="Windows Live" clId="Web-{CC2E4F42-13EE-476A-88CB-054F8F2BD629}" dt="2023-05-01T23:43:57.098" v="82" actId="20577"/>
        <pc:sldMkLst>
          <pc:docMk/>
          <pc:sldMk cId="4145708834" sldId="349"/>
        </pc:sldMkLst>
        <pc:spChg chg="mod">
          <ac:chgData name="LI Zijian" userId="ec3aa6a46c82f512" providerId="Windows Live" clId="Web-{CC2E4F42-13EE-476A-88CB-054F8F2BD629}" dt="2023-05-01T23:43:57.098" v="82" actId="20577"/>
          <ac:spMkLst>
            <pc:docMk/>
            <pc:sldMk cId="4145708834" sldId="349"/>
            <ac:spMk id="2" creationId="{113D1EB3-A495-DD2C-8BB2-8665D93C5B7C}"/>
          </ac:spMkLst>
        </pc:spChg>
        <pc:spChg chg="del mod">
          <ac:chgData name="LI Zijian" userId="ec3aa6a46c82f512" providerId="Windows Live" clId="Web-{CC2E4F42-13EE-476A-88CB-054F8F2BD629}" dt="2023-05-01T23:39:48.426" v="39"/>
          <ac:spMkLst>
            <pc:docMk/>
            <pc:sldMk cId="4145708834" sldId="349"/>
            <ac:spMk id="3" creationId="{8FAA6FEA-898A-9279-B8E6-FD5B190D2DA1}"/>
          </ac:spMkLst>
        </pc:spChg>
        <pc:spChg chg="add mod">
          <ac:chgData name="LI Zijian" userId="ec3aa6a46c82f512" providerId="Windows Live" clId="Web-{CC2E4F42-13EE-476A-88CB-054F8F2BD629}" dt="2023-05-01T23:43:54.488" v="81" actId="20577"/>
          <ac:spMkLst>
            <pc:docMk/>
            <pc:sldMk cId="4145708834" sldId="349"/>
            <ac:spMk id="6" creationId="{2F66BF1A-7C4D-92E4-B43D-F539E42A912F}"/>
          </ac:spMkLst>
        </pc:spChg>
        <pc:picChg chg="add del mod">
          <ac:chgData name="LI Zijian" userId="ec3aa6a46c82f512" providerId="Windows Live" clId="Web-{CC2E4F42-13EE-476A-88CB-054F8F2BD629}" dt="2023-05-01T23:42:00.872" v="63"/>
          <ac:picMkLst>
            <pc:docMk/>
            <pc:sldMk cId="4145708834" sldId="349"/>
            <ac:picMk id="7" creationId="{4F6E1AA7-34D6-D15A-324F-36B74A25BFA3}"/>
          </ac:picMkLst>
        </pc:picChg>
      </pc:sldChg>
      <pc:sldChg chg="addSp delSp modSp new">
        <pc:chgData name="LI Zijian" userId="ec3aa6a46c82f512" providerId="Windows Live" clId="Web-{CC2E4F42-13EE-476A-88CB-054F8F2BD629}" dt="2023-05-01T23:58:03.805" v="227" actId="20577"/>
        <pc:sldMkLst>
          <pc:docMk/>
          <pc:sldMk cId="3300058311" sldId="350"/>
        </pc:sldMkLst>
        <pc:spChg chg="del">
          <ac:chgData name="LI Zijian" userId="ec3aa6a46c82f512" providerId="Windows Live" clId="Web-{CC2E4F42-13EE-476A-88CB-054F8F2BD629}" dt="2023-05-01T23:50:04.870" v="85"/>
          <ac:spMkLst>
            <pc:docMk/>
            <pc:sldMk cId="3300058311" sldId="350"/>
            <ac:spMk id="2" creationId="{020052EB-A0C8-8776-CB8F-44F6D423FD0C}"/>
          </ac:spMkLst>
        </pc:spChg>
        <pc:spChg chg="del">
          <ac:chgData name="LI Zijian" userId="ec3aa6a46c82f512" providerId="Windows Live" clId="Web-{CC2E4F42-13EE-476A-88CB-054F8F2BD629}" dt="2023-05-01T23:50:03.808" v="84"/>
          <ac:spMkLst>
            <pc:docMk/>
            <pc:sldMk cId="3300058311" sldId="350"/>
            <ac:spMk id="3" creationId="{2508DBCD-0CB0-A518-1B3C-C2EB5BFD6C0E}"/>
          </ac:spMkLst>
        </pc:spChg>
        <pc:spChg chg="add del mod">
          <ac:chgData name="LI Zijian" userId="ec3aa6a46c82f512" providerId="Windows Live" clId="Web-{CC2E4F42-13EE-476A-88CB-054F8F2BD629}" dt="2023-05-01T23:52:05.987" v="126"/>
          <ac:spMkLst>
            <pc:docMk/>
            <pc:sldMk cId="3300058311" sldId="350"/>
            <ac:spMk id="7" creationId="{2853D56E-C352-E536-5FE7-4A1A71E1B4B3}"/>
          </ac:spMkLst>
        </pc:spChg>
        <pc:spChg chg="add del mod">
          <ac:chgData name="LI Zijian" userId="ec3aa6a46c82f512" providerId="Windows Live" clId="Web-{CC2E4F42-13EE-476A-88CB-054F8F2BD629}" dt="2023-05-01T23:54:07.619" v="168"/>
          <ac:spMkLst>
            <pc:docMk/>
            <pc:sldMk cId="3300058311" sldId="350"/>
            <ac:spMk id="9" creationId="{EA601A8B-0280-38AE-D288-72451FCEB30B}"/>
          </ac:spMkLst>
        </pc:spChg>
        <pc:spChg chg="add mod">
          <ac:chgData name="LI Zijian" userId="ec3aa6a46c82f512" providerId="Windows Live" clId="Web-{CC2E4F42-13EE-476A-88CB-054F8F2BD629}" dt="2023-05-01T23:58:03.805" v="227" actId="20577"/>
          <ac:spMkLst>
            <pc:docMk/>
            <pc:sldMk cId="3300058311" sldId="350"/>
            <ac:spMk id="10" creationId="{274F4EFD-C42C-BC0A-753A-81CE7908B807}"/>
          </ac:spMkLst>
        </pc:spChg>
        <pc:spChg chg="add mod">
          <ac:chgData name="LI Zijian" userId="ec3aa6a46c82f512" providerId="Windows Live" clId="Web-{CC2E4F42-13EE-476A-88CB-054F8F2BD629}" dt="2023-05-01T23:55:06.638" v="179" actId="1076"/>
          <ac:spMkLst>
            <pc:docMk/>
            <pc:sldMk cId="3300058311" sldId="350"/>
            <ac:spMk id="12" creationId="{5266BAB0-F608-DF7A-3806-064E297C92A5}"/>
          </ac:spMkLst>
        </pc:spChg>
        <pc:picChg chg="add mod">
          <ac:chgData name="LI Zijian" userId="ec3aa6a46c82f512" providerId="Windows Live" clId="Web-{CC2E4F42-13EE-476A-88CB-054F8F2BD629}" dt="2023-05-01T23:55:11.936" v="180" actId="1076"/>
          <ac:picMkLst>
            <pc:docMk/>
            <pc:sldMk cId="3300058311" sldId="350"/>
            <ac:picMk id="5" creationId="{965D8731-D336-5FB3-BC0B-C91FDF0CE9DA}"/>
          </ac:picMkLst>
        </pc:picChg>
      </pc:sldChg>
      <pc:sldChg chg="addSp delSp modSp new ord">
        <pc:chgData name="LI Zijian" userId="ec3aa6a46c82f512" providerId="Windows Live" clId="Web-{CC2E4F42-13EE-476A-88CB-054F8F2BD629}" dt="2023-05-02T00:28:16.745" v="625" actId="1076"/>
        <pc:sldMkLst>
          <pc:docMk/>
          <pc:sldMk cId="3285456028" sldId="351"/>
        </pc:sldMkLst>
        <pc:spChg chg="mod">
          <ac:chgData name="LI Zijian" userId="ec3aa6a46c82f512" providerId="Windows Live" clId="Web-{CC2E4F42-13EE-476A-88CB-054F8F2BD629}" dt="2023-05-01T23:58:54.855" v="235" actId="20577"/>
          <ac:spMkLst>
            <pc:docMk/>
            <pc:sldMk cId="3285456028" sldId="351"/>
            <ac:spMk id="2" creationId="{45ECBC96-3E82-0126-D219-BBA2FBE4FC6F}"/>
          </ac:spMkLst>
        </pc:spChg>
        <pc:spChg chg="del mod">
          <ac:chgData name="LI Zijian" userId="ec3aa6a46c82f512" providerId="Windows Live" clId="Web-{CC2E4F42-13EE-476A-88CB-054F8F2BD629}" dt="2023-05-01T23:58:58.496" v="237"/>
          <ac:spMkLst>
            <pc:docMk/>
            <pc:sldMk cId="3285456028" sldId="351"/>
            <ac:spMk id="3" creationId="{937A5B0C-5404-7DFA-CC4D-C719F0177C8B}"/>
          </ac:spMkLst>
        </pc:spChg>
        <pc:spChg chg="add mod">
          <ac:chgData name="LI Zijian" userId="ec3aa6a46c82f512" providerId="Windows Live" clId="Web-{CC2E4F42-13EE-476A-88CB-054F8F2BD629}" dt="2023-05-02T00:24:44.732" v="569"/>
          <ac:spMkLst>
            <pc:docMk/>
            <pc:sldMk cId="3285456028" sldId="351"/>
            <ac:spMk id="10" creationId="{16D32ABD-2019-5053-45ED-D0FE6219EB68}"/>
          </ac:spMkLst>
        </pc:spChg>
        <pc:spChg chg="add mod">
          <ac:chgData name="LI Zijian" userId="ec3aa6a46c82f512" providerId="Windows Live" clId="Web-{CC2E4F42-13EE-476A-88CB-054F8F2BD629}" dt="2023-05-02T00:24:44.764" v="570"/>
          <ac:spMkLst>
            <pc:docMk/>
            <pc:sldMk cId="3285456028" sldId="351"/>
            <ac:spMk id="11" creationId="{ACE1B8C4-BF74-58A9-30C6-FED643B0B607}"/>
          </ac:spMkLst>
        </pc:spChg>
        <pc:spChg chg="add mod">
          <ac:chgData name="LI Zijian" userId="ec3aa6a46c82f512" providerId="Windows Live" clId="Web-{CC2E4F42-13EE-476A-88CB-054F8F2BD629}" dt="2023-05-02T00:24:44.810" v="571"/>
          <ac:spMkLst>
            <pc:docMk/>
            <pc:sldMk cId="3285456028" sldId="351"/>
            <ac:spMk id="12" creationId="{2866A86E-0018-EC76-80AE-4912A749E7BE}"/>
          </ac:spMkLst>
        </pc:spChg>
        <pc:spChg chg="add mod">
          <ac:chgData name="LI Zijian" userId="ec3aa6a46c82f512" providerId="Windows Live" clId="Web-{CC2E4F42-13EE-476A-88CB-054F8F2BD629}" dt="2023-05-02T00:28:16.745" v="625" actId="1076"/>
          <ac:spMkLst>
            <pc:docMk/>
            <pc:sldMk cId="3285456028" sldId="351"/>
            <ac:spMk id="14" creationId="{E87CEC5B-6EAF-EF71-9AE2-A98870541756}"/>
          </ac:spMkLst>
        </pc:spChg>
        <pc:spChg chg="add mod">
          <ac:chgData name="LI Zijian" userId="ec3aa6a46c82f512" providerId="Windows Live" clId="Web-{CC2E4F42-13EE-476A-88CB-054F8F2BD629}" dt="2023-05-02T00:28:08.229" v="623" actId="1076"/>
          <ac:spMkLst>
            <pc:docMk/>
            <pc:sldMk cId="3285456028" sldId="351"/>
            <ac:spMk id="15" creationId="{23A051D6-B58E-87FB-A615-FA6E4E7DCABE}"/>
          </ac:spMkLst>
        </pc:spChg>
        <pc:spChg chg="add mod">
          <ac:chgData name="LI Zijian" userId="ec3aa6a46c82f512" providerId="Windows Live" clId="Web-{CC2E4F42-13EE-476A-88CB-054F8F2BD629}" dt="2023-05-02T00:28:12.057" v="624" actId="1076"/>
          <ac:spMkLst>
            <pc:docMk/>
            <pc:sldMk cId="3285456028" sldId="351"/>
            <ac:spMk id="16" creationId="{14FD94D8-0787-4ECC-087D-1E2850687BF4}"/>
          </ac:spMkLst>
        </pc:spChg>
        <pc:spChg chg="add mod">
          <ac:chgData name="LI Zijian" userId="ec3aa6a46c82f512" providerId="Windows Live" clId="Web-{CC2E4F42-13EE-476A-88CB-054F8F2BD629}" dt="2023-05-02T00:22:59.288" v="553" actId="20577"/>
          <ac:spMkLst>
            <pc:docMk/>
            <pc:sldMk cId="3285456028" sldId="351"/>
            <ac:spMk id="17" creationId="{3065F5FA-D9AD-8A89-A278-C825430F4EE6}"/>
          </ac:spMkLst>
        </pc:spChg>
        <pc:picChg chg="add del mod">
          <ac:chgData name="LI Zijian" userId="ec3aa6a46c82f512" providerId="Windows Live" clId="Web-{CC2E4F42-13EE-476A-88CB-054F8F2BD629}" dt="2023-05-02T00:00:24.830" v="241"/>
          <ac:picMkLst>
            <pc:docMk/>
            <pc:sldMk cId="3285456028" sldId="351"/>
            <ac:picMk id="5" creationId="{F35F57BB-3B93-73C9-7D42-876A9208AE78}"/>
          </ac:picMkLst>
        </pc:picChg>
        <pc:picChg chg="add mod">
          <ac:chgData name="LI Zijian" userId="ec3aa6a46c82f512" providerId="Windows Live" clId="Web-{CC2E4F42-13EE-476A-88CB-054F8F2BD629}" dt="2023-05-02T00:02:33.634" v="249" actId="1076"/>
          <ac:picMkLst>
            <pc:docMk/>
            <pc:sldMk cId="3285456028" sldId="351"/>
            <ac:picMk id="6" creationId="{ABB67B7E-FEE4-7BB6-186F-8461DD5C13CF}"/>
          </ac:picMkLst>
        </pc:picChg>
        <pc:picChg chg="add mod">
          <ac:chgData name="LI Zijian" userId="ec3aa6a46c82f512" providerId="Windows Live" clId="Web-{CC2E4F42-13EE-476A-88CB-054F8F2BD629}" dt="2023-05-02T00:02:43.338" v="251" actId="1076"/>
          <ac:picMkLst>
            <pc:docMk/>
            <pc:sldMk cId="3285456028" sldId="351"/>
            <ac:picMk id="7" creationId="{9193E08D-0E09-A3A7-CDFA-C2014EB2C6DF}"/>
          </ac:picMkLst>
        </pc:picChg>
        <pc:picChg chg="add mod">
          <ac:chgData name="LI Zijian" userId="ec3aa6a46c82f512" providerId="Windows Live" clId="Web-{CC2E4F42-13EE-476A-88CB-054F8F2BD629}" dt="2023-05-02T00:02:37.431" v="250" actId="1076"/>
          <ac:picMkLst>
            <pc:docMk/>
            <pc:sldMk cId="3285456028" sldId="351"/>
            <ac:picMk id="8" creationId="{6E8AC52E-CBF3-73A2-7A81-80CCC85E0E92}"/>
          </ac:picMkLst>
        </pc:picChg>
      </pc:sldChg>
      <pc:sldChg chg="addSp delSp modSp new del">
        <pc:chgData name="LI Zijian" userId="ec3aa6a46c82f512" providerId="Windows Live" clId="Web-{CC2E4F42-13EE-476A-88CB-054F8F2BD629}" dt="2023-05-02T00:45:45.658" v="670"/>
        <pc:sldMkLst>
          <pc:docMk/>
          <pc:sldMk cId="2604642489" sldId="352"/>
        </pc:sldMkLst>
        <pc:spChg chg="mod">
          <ac:chgData name="LI Zijian" userId="ec3aa6a46c82f512" providerId="Windows Live" clId="Web-{CC2E4F42-13EE-476A-88CB-054F8F2BD629}" dt="2023-05-02T00:22:14.221" v="516" actId="20577"/>
          <ac:spMkLst>
            <pc:docMk/>
            <pc:sldMk cId="2604642489" sldId="352"/>
            <ac:spMk id="2" creationId="{C4D73804-B022-392B-C55D-369E3B5D74AF}"/>
          </ac:spMkLst>
        </pc:spChg>
        <pc:spChg chg="del">
          <ac:chgData name="LI Zijian" userId="ec3aa6a46c82f512" providerId="Windows Live" clId="Web-{CC2E4F42-13EE-476A-88CB-054F8F2BD629}" dt="2023-05-02T00:23:14.039" v="554"/>
          <ac:spMkLst>
            <pc:docMk/>
            <pc:sldMk cId="2604642489" sldId="352"/>
            <ac:spMk id="3" creationId="{0809D778-2264-7C05-F1AE-70DFD815E06B}"/>
          </ac:spMkLst>
        </pc:spChg>
        <pc:picChg chg="add del mod">
          <ac:chgData name="LI Zijian" userId="ec3aa6a46c82f512" providerId="Windows Live" clId="Web-{CC2E4F42-13EE-476A-88CB-054F8F2BD629}" dt="2023-05-02T00:23:58.605" v="558"/>
          <ac:picMkLst>
            <pc:docMk/>
            <pc:sldMk cId="2604642489" sldId="352"/>
            <ac:picMk id="5" creationId="{E1552299-7B4D-B10C-EB97-08CD502F3CA4}"/>
          </ac:picMkLst>
        </pc:picChg>
      </pc:sldChg>
      <pc:sldChg chg="modSp add del ord replId">
        <pc:chgData name="LI Zijian" userId="ec3aa6a46c82f512" providerId="Windows Live" clId="Web-{CC2E4F42-13EE-476A-88CB-054F8F2BD629}" dt="2023-05-02T00:22:00.689" v="511"/>
        <pc:sldMkLst>
          <pc:docMk/>
          <pc:sldMk cId="3174241221" sldId="352"/>
        </pc:sldMkLst>
        <pc:spChg chg="mod">
          <ac:chgData name="LI Zijian" userId="ec3aa6a46c82f512" providerId="Windows Live" clId="Web-{CC2E4F42-13EE-476A-88CB-054F8F2BD629}" dt="2023-05-02T00:19:42.181" v="504" actId="1076"/>
          <ac:spMkLst>
            <pc:docMk/>
            <pc:sldMk cId="3174241221" sldId="352"/>
            <ac:spMk id="10" creationId="{16D32ABD-2019-5053-45ED-D0FE6219EB68}"/>
          </ac:spMkLst>
        </pc:spChg>
        <pc:spChg chg="mod">
          <ac:chgData name="LI Zijian" userId="ec3aa6a46c82f512" providerId="Windows Live" clId="Web-{CC2E4F42-13EE-476A-88CB-054F8F2BD629}" dt="2023-05-02T00:19:57.354" v="506" actId="14100"/>
          <ac:spMkLst>
            <pc:docMk/>
            <pc:sldMk cId="3174241221" sldId="352"/>
            <ac:spMk id="14" creationId="{E87CEC5B-6EAF-EF71-9AE2-A98870541756}"/>
          </ac:spMkLst>
        </pc:spChg>
        <pc:spChg chg="mod">
          <ac:chgData name="LI Zijian" userId="ec3aa6a46c82f512" providerId="Windows Live" clId="Web-{CC2E4F42-13EE-476A-88CB-054F8F2BD629}" dt="2023-05-02T00:20:15.433" v="509" actId="1076"/>
          <ac:spMkLst>
            <pc:docMk/>
            <pc:sldMk cId="3174241221" sldId="352"/>
            <ac:spMk id="16" creationId="{14FD94D8-0787-4ECC-087D-1E2850687BF4}"/>
          </ac:spMkLst>
        </pc:spChg>
        <pc:picChg chg="mod">
          <ac:chgData name="LI Zijian" userId="ec3aa6a46c82f512" providerId="Windows Live" clId="Web-{CC2E4F42-13EE-476A-88CB-054F8F2BD629}" dt="2023-05-02T00:19:37.571" v="502" actId="1076"/>
          <ac:picMkLst>
            <pc:docMk/>
            <pc:sldMk cId="3174241221" sldId="352"/>
            <ac:picMk id="7" creationId="{9193E08D-0E09-A3A7-CDFA-C2014EB2C6DF}"/>
          </ac:picMkLst>
        </pc:picChg>
      </pc:sldChg>
      <pc:sldChg chg="addSp delSp modSp add replId">
        <pc:chgData name="LI Zijian" userId="ec3aa6a46c82f512" providerId="Windows Live" clId="Web-{CC2E4F42-13EE-476A-88CB-054F8F2BD629}" dt="2023-05-02T00:45:14.797" v="669" actId="1076"/>
        <pc:sldMkLst>
          <pc:docMk/>
          <pc:sldMk cId="4114896250" sldId="353"/>
        </pc:sldMkLst>
        <pc:spChg chg="mod">
          <ac:chgData name="LI Zijian" userId="ec3aa6a46c82f512" providerId="Windows Live" clId="Web-{CC2E4F42-13EE-476A-88CB-054F8F2BD629}" dt="2023-05-02T00:24:15.356" v="563" actId="20577"/>
          <ac:spMkLst>
            <pc:docMk/>
            <pc:sldMk cId="4114896250" sldId="353"/>
            <ac:spMk id="2" creationId="{45ECBC96-3E82-0126-D219-BBA2FBE4FC6F}"/>
          </ac:spMkLst>
        </pc:spChg>
        <pc:spChg chg="mod">
          <ac:chgData name="LI Zijian" userId="ec3aa6a46c82f512" providerId="Windows Live" clId="Web-{CC2E4F42-13EE-476A-88CB-054F8F2BD629}" dt="2023-05-02T00:24:53.967" v="572"/>
          <ac:spMkLst>
            <pc:docMk/>
            <pc:sldMk cId="4114896250" sldId="353"/>
            <ac:spMk id="10" creationId="{16D32ABD-2019-5053-45ED-D0FE6219EB68}"/>
          </ac:spMkLst>
        </pc:spChg>
        <pc:spChg chg="mod">
          <ac:chgData name="LI Zijian" userId="ec3aa6a46c82f512" providerId="Windows Live" clId="Web-{CC2E4F42-13EE-476A-88CB-054F8F2BD629}" dt="2023-05-02T00:25:11.453" v="578" actId="20577"/>
          <ac:spMkLst>
            <pc:docMk/>
            <pc:sldMk cId="4114896250" sldId="353"/>
            <ac:spMk id="11" creationId="{ACE1B8C4-BF74-58A9-30C6-FED643B0B607}"/>
          </ac:spMkLst>
        </pc:spChg>
        <pc:spChg chg="mod">
          <ac:chgData name="LI Zijian" userId="ec3aa6a46c82f512" providerId="Windows Live" clId="Web-{CC2E4F42-13EE-476A-88CB-054F8F2BD629}" dt="2023-05-02T00:43:15.336" v="629" actId="20577"/>
          <ac:spMkLst>
            <pc:docMk/>
            <pc:sldMk cId="4114896250" sldId="353"/>
            <ac:spMk id="12" creationId="{2866A86E-0018-EC76-80AE-4912A749E7BE}"/>
          </ac:spMkLst>
        </pc:spChg>
        <pc:spChg chg="mod">
          <ac:chgData name="LI Zijian" userId="ec3aa6a46c82f512" providerId="Windows Live" clId="Web-{CC2E4F42-13EE-476A-88CB-054F8F2BD629}" dt="2023-05-02T00:45:14.797" v="669" actId="1076"/>
          <ac:spMkLst>
            <pc:docMk/>
            <pc:sldMk cId="4114896250" sldId="353"/>
            <ac:spMk id="14" creationId="{E87CEC5B-6EAF-EF71-9AE2-A98870541756}"/>
          </ac:spMkLst>
        </pc:spChg>
        <pc:spChg chg="mod">
          <ac:chgData name="LI Zijian" userId="ec3aa6a46c82f512" providerId="Windows Live" clId="Web-{CC2E4F42-13EE-476A-88CB-054F8F2BD629}" dt="2023-05-02T00:45:09.546" v="668" actId="1076"/>
          <ac:spMkLst>
            <pc:docMk/>
            <pc:sldMk cId="4114896250" sldId="353"/>
            <ac:spMk id="15" creationId="{23A051D6-B58E-87FB-A615-FA6E4E7DCABE}"/>
          </ac:spMkLst>
        </pc:spChg>
        <pc:spChg chg="mod">
          <ac:chgData name="LI Zijian" userId="ec3aa6a46c82f512" providerId="Windows Live" clId="Web-{CC2E4F42-13EE-476A-88CB-054F8F2BD629}" dt="2023-05-02T00:44:41.357" v="654"/>
          <ac:spMkLst>
            <pc:docMk/>
            <pc:sldMk cId="4114896250" sldId="353"/>
            <ac:spMk id="16" creationId="{14FD94D8-0787-4ECC-087D-1E2850687BF4}"/>
          </ac:spMkLst>
        </pc:spChg>
        <pc:spChg chg="del">
          <ac:chgData name="LI Zijian" userId="ec3aa6a46c82f512" providerId="Windows Live" clId="Web-{CC2E4F42-13EE-476A-88CB-054F8F2BD629}" dt="2023-05-02T00:25:12.750" v="579"/>
          <ac:spMkLst>
            <pc:docMk/>
            <pc:sldMk cId="4114896250" sldId="353"/>
            <ac:spMk id="17" creationId="{3065F5FA-D9AD-8A89-A278-C825430F4EE6}"/>
          </ac:spMkLst>
        </pc:spChg>
        <pc:picChg chg="add mod ord">
          <ac:chgData name="LI Zijian" userId="ec3aa6a46c82f512" providerId="Windows Live" clId="Web-{CC2E4F42-13EE-476A-88CB-054F8F2BD629}" dt="2023-05-02T00:24:06.511" v="561"/>
          <ac:picMkLst>
            <pc:docMk/>
            <pc:sldMk cId="4114896250" sldId="353"/>
            <ac:picMk id="3" creationId="{0A61DA94-0360-C3EA-820A-5A3F2ED24AAA}"/>
          </ac:picMkLst>
        </pc:picChg>
        <pc:picChg chg="del">
          <ac:chgData name="LI Zijian" userId="ec3aa6a46c82f512" providerId="Windows Live" clId="Web-{CC2E4F42-13EE-476A-88CB-054F8F2BD629}" dt="2023-05-02T00:24:08.074" v="562"/>
          <ac:picMkLst>
            <pc:docMk/>
            <pc:sldMk cId="4114896250" sldId="353"/>
            <ac:picMk id="7" creationId="{9193E08D-0E09-A3A7-CDFA-C2014EB2C6DF}"/>
          </ac:picMkLst>
        </pc:picChg>
      </pc:sldChg>
      <pc:sldChg chg="addSp delSp modSp new">
        <pc:chgData name="LI Zijian" userId="ec3aa6a46c82f512" providerId="Windows Live" clId="Web-{CC2E4F42-13EE-476A-88CB-054F8F2BD629}" dt="2023-05-02T00:57:07.409" v="848" actId="20577"/>
        <pc:sldMkLst>
          <pc:docMk/>
          <pc:sldMk cId="2719520001" sldId="354"/>
        </pc:sldMkLst>
        <pc:spChg chg="mod">
          <ac:chgData name="LI Zijian" userId="ec3aa6a46c82f512" providerId="Windows Live" clId="Web-{CC2E4F42-13EE-476A-88CB-054F8F2BD629}" dt="2023-05-02T00:46:41.833" v="677" actId="20577"/>
          <ac:spMkLst>
            <pc:docMk/>
            <pc:sldMk cId="2719520001" sldId="354"/>
            <ac:spMk id="2" creationId="{E93F83C5-5984-29C9-A081-BDC2C7113EBB}"/>
          </ac:spMkLst>
        </pc:spChg>
        <pc:spChg chg="del mod">
          <ac:chgData name="LI Zijian" userId="ec3aa6a46c82f512" providerId="Windows Live" clId="Web-{CC2E4F42-13EE-476A-88CB-054F8F2BD629}" dt="2023-05-02T00:47:11.991" v="679"/>
          <ac:spMkLst>
            <pc:docMk/>
            <pc:sldMk cId="2719520001" sldId="354"/>
            <ac:spMk id="3" creationId="{06A8670A-097E-B270-25F7-85CCDBBDB1FE}"/>
          </ac:spMkLst>
        </pc:spChg>
        <pc:spChg chg="add mod">
          <ac:chgData name="LI Zijian" userId="ec3aa6a46c82f512" providerId="Windows Live" clId="Web-{CC2E4F42-13EE-476A-88CB-054F8F2BD629}" dt="2023-05-02T00:53:42.006" v="759" actId="1076"/>
          <ac:spMkLst>
            <pc:docMk/>
            <pc:sldMk cId="2719520001" sldId="354"/>
            <ac:spMk id="9" creationId="{E2FA21E0-754E-03B2-582F-DC4BB65C66C3}"/>
          </ac:spMkLst>
        </pc:spChg>
        <pc:spChg chg="add mod">
          <ac:chgData name="LI Zijian" userId="ec3aa6a46c82f512" providerId="Windows Live" clId="Web-{CC2E4F42-13EE-476A-88CB-054F8F2BD629}" dt="2023-05-02T00:56:59.752" v="847" actId="20577"/>
          <ac:spMkLst>
            <pc:docMk/>
            <pc:sldMk cId="2719520001" sldId="354"/>
            <ac:spMk id="10" creationId="{D4E08A8D-ACA6-A91B-3A6A-E723079446C3}"/>
          </ac:spMkLst>
        </pc:spChg>
        <pc:spChg chg="add mod">
          <ac:chgData name="LI Zijian" userId="ec3aa6a46c82f512" providerId="Windows Live" clId="Web-{CC2E4F42-13EE-476A-88CB-054F8F2BD629}" dt="2023-05-02T00:57:07.409" v="848" actId="20577"/>
          <ac:spMkLst>
            <pc:docMk/>
            <pc:sldMk cId="2719520001" sldId="354"/>
            <ac:spMk id="12" creationId="{91B97F6B-FD6C-3158-1A53-93E3539338A7}"/>
          </ac:spMkLst>
        </pc:spChg>
        <pc:picChg chg="add mod">
          <ac:chgData name="LI Zijian" userId="ec3aa6a46c82f512" providerId="Windows Live" clId="Web-{CC2E4F42-13EE-476A-88CB-054F8F2BD629}" dt="2023-05-02T00:48:16.792" v="684" actId="1076"/>
          <ac:picMkLst>
            <pc:docMk/>
            <pc:sldMk cId="2719520001" sldId="354"/>
            <ac:picMk id="5" creationId="{CF1EBF54-EAC1-3774-8A0E-D9A9FEC44051}"/>
          </ac:picMkLst>
        </pc:picChg>
        <pc:picChg chg="add mod">
          <ac:chgData name="LI Zijian" userId="ec3aa6a46c82f512" providerId="Windows Live" clId="Web-{CC2E4F42-13EE-476A-88CB-054F8F2BD629}" dt="2023-05-02T00:53:31.505" v="756" actId="1076"/>
          <ac:picMkLst>
            <pc:docMk/>
            <pc:sldMk cId="2719520001" sldId="354"/>
            <ac:picMk id="6" creationId="{EA15ED9B-2794-3923-C26B-6369A6C712BF}"/>
          </ac:picMkLst>
        </pc:picChg>
        <pc:picChg chg="add mod">
          <ac:chgData name="LI Zijian" userId="ec3aa6a46c82f512" providerId="Windows Live" clId="Web-{CC2E4F42-13EE-476A-88CB-054F8F2BD629}" dt="2023-05-02T00:53:55.553" v="760" actId="1076"/>
          <ac:picMkLst>
            <pc:docMk/>
            <pc:sldMk cId="2719520001" sldId="354"/>
            <ac:picMk id="7" creationId="{CC9F8E9A-91B8-B4A0-11D2-D8FB1D7CB8A0}"/>
          </ac:picMkLst>
        </pc:picChg>
      </pc:sldChg>
      <pc:sldChg chg="addSp delSp modSp new">
        <pc:chgData name="LI Zijian" userId="ec3aa6a46c82f512" providerId="Windows Live" clId="Web-{CC2E4F42-13EE-476A-88CB-054F8F2BD629}" dt="2023-05-02T01:03:52.511" v="969" actId="20577"/>
        <pc:sldMkLst>
          <pc:docMk/>
          <pc:sldMk cId="2983951455" sldId="355"/>
        </pc:sldMkLst>
        <pc:spChg chg="mod">
          <ac:chgData name="LI Zijian" userId="ec3aa6a46c82f512" providerId="Windows Live" clId="Web-{CC2E4F42-13EE-476A-88CB-054F8F2BD629}" dt="2023-05-02T00:58:00.787" v="869" actId="20577"/>
          <ac:spMkLst>
            <pc:docMk/>
            <pc:sldMk cId="2983951455" sldId="355"/>
            <ac:spMk id="2" creationId="{7C6CC152-2F76-CD8B-C7EA-C594BA427926}"/>
          </ac:spMkLst>
        </pc:spChg>
        <pc:spChg chg="del">
          <ac:chgData name="LI Zijian" userId="ec3aa6a46c82f512" providerId="Windows Live" clId="Web-{CC2E4F42-13EE-476A-88CB-054F8F2BD629}" dt="2023-05-02T00:56:25.391" v="830"/>
          <ac:spMkLst>
            <pc:docMk/>
            <pc:sldMk cId="2983951455" sldId="355"/>
            <ac:spMk id="3" creationId="{9451B5EE-2808-A629-8CDE-E867E1966A03}"/>
          </ac:spMkLst>
        </pc:spChg>
        <pc:spChg chg="add mod">
          <ac:chgData name="LI Zijian" userId="ec3aa6a46c82f512" providerId="Windows Live" clId="Web-{CC2E4F42-13EE-476A-88CB-054F8F2BD629}" dt="2023-05-02T01:03:14.853" v="948" actId="20577"/>
          <ac:spMkLst>
            <pc:docMk/>
            <pc:sldMk cId="2983951455" sldId="355"/>
            <ac:spMk id="7" creationId="{DC06D5F6-3F47-69AE-226C-00936E65D6C9}"/>
          </ac:spMkLst>
        </pc:spChg>
        <pc:spChg chg="add mod">
          <ac:chgData name="LI Zijian" userId="ec3aa6a46c82f512" providerId="Windows Live" clId="Web-{CC2E4F42-13EE-476A-88CB-054F8F2BD629}" dt="2023-05-02T01:03:52.511" v="969" actId="20577"/>
          <ac:spMkLst>
            <pc:docMk/>
            <pc:sldMk cId="2983951455" sldId="355"/>
            <ac:spMk id="9" creationId="{93980F62-6607-778D-555C-85C34378092F}"/>
          </ac:spMkLst>
        </pc:spChg>
        <pc:picChg chg="add mod">
          <ac:chgData name="LI Zijian" userId="ec3aa6a46c82f512" providerId="Windows Live" clId="Web-{CC2E4F42-13EE-476A-88CB-054F8F2BD629}" dt="2023-05-02T00:58:24.023" v="872" actId="14100"/>
          <ac:picMkLst>
            <pc:docMk/>
            <pc:sldMk cId="2983951455" sldId="355"/>
            <ac:picMk id="5" creationId="{50848F76-3B5D-5922-3CA9-FDF2D5AB1F1C}"/>
          </ac:picMkLst>
        </pc:picChg>
      </pc:sldChg>
      <pc:sldChg chg="delSp modSp new">
        <pc:chgData name="LI Zijian" userId="ec3aa6a46c82f512" providerId="Windows Live" clId="Web-{CC2E4F42-13EE-476A-88CB-054F8F2BD629}" dt="2023-05-02T01:02:39.695" v="938" actId="20577"/>
        <pc:sldMkLst>
          <pc:docMk/>
          <pc:sldMk cId="156115128" sldId="356"/>
        </pc:sldMkLst>
        <pc:spChg chg="mod">
          <ac:chgData name="LI Zijian" userId="ec3aa6a46c82f512" providerId="Windows Live" clId="Web-{CC2E4F42-13EE-476A-88CB-054F8F2BD629}" dt="2023-05-02T01:02:39.695" v="938" actId="20577"/>
          <ac:spMkLst>
            <pc:docMk/>
            <pc:sldMk cId="156115128" sldId="356"/>
            <ac:spMk id="2" creationId="{17F626C9-548A-6B5D-223F-70DA67C0A624}"/>
          </ac:spMkLst>
        </pc:spChg>
        <pc:spChg chg="del mod">
          <ac:chgData name="LI Zijian" userId="ec3aa6a46c82f512" providerId="Windows Live" clId="Web-{CC2E4F42-13EE-476A-88CB-054F8F2BD629}" dt="2023-05-02T01:02:22.522" v="929"/>
          <ac:spMkLst>
            <pc:docMk/>
            <pc:sldMk cId="156115128" sldId="356"/>
            <ac:spMk id="3" creationId="{D3A722FE-B7D0-81E8-B3E5-EBBE2FB2B7EC}"/>
          </ac:spMkLst>
        </pc:spChg>
      </pc:sldChg>
    </pc:docChg>
  </pc:docChgLst>
  <pc:docChgLst>
    <pc:chgData name="Ning Li" userId="29c622d772902080" providerId="Windows Live" clId="Web-{A7C31686-92D9-47F7-85CC-BF125CB6F5FC}"/>
    <pc:docChg chg="modSld">
      <pc:chgData name="Ning Li" userId="29c622d772902080" providerId="Windows Live" clId="Web-{A7C31686-92D9-47F7-85CC-BF125CB6F5FC}" dt="2023-05-01T19:53:41.565" v="4" actId="20577"/>
      <pc:docMkLst>
        <pc:docMk/>
      </pc:docMkLst>
      <pc:sldChg chg="modSp">
        <pc:chgData name="Ning Li" userId="29c622d772902080" providerId="Windows Live" clId="Web-{A7C31686-92D9-47F7-85CC-BF125CB6F5FC}" dt="2023-05-01T19:53:41.565" v="4" actId="20577"/>
        <pc:sldMkLst>
          <pc:docMk/>
          <pc:sldMk cId="3661703861" sldId="333"/>
        </pc:sldMkLst>
        <pc:spChg chg="mod">
          <ac:chgData name="Ning Li" userId="29c622d772902080" providerId="Windows Live" clId="Web-{A7C31686-92D9-47F7-85CC-BF125CB6F5FC}" dt="2023-05-01T19:53:41.565" v="4" actId="20577"/>
          <ac:spMkLst>
            <pc:docMk/>
            <pc:sldMk cId="3661703861" sldId="333"/>
            <ac:spMk id="2" creationId="{1FC13AA8-69E6-4768-6D5F-581AF3A2A567}"/>
          </ac:spMkLst>
        </pc:spChg>
        <pc:spChg chg="mod">
          <ac:chgData name="Ning Li" userId="29c622d772902080" providerId="Windows Live" clId="Web-{A7C31686-92D9-47F7-85CC-BF125CB6F5FC}" dt="2023-05-01T19:38:10.685" v="2" actId="20577"/>
          <ac:spMkLst>
            <pc:docMk/>
            <pc:sldMk cId="3661703861" sldId="333"/>
            <ac:spMk id="3" creationId="{256AC21F-0920-B091-A890-F36BF52D6865}"/>
          </ac:spMkLst>
        </pc:spChg>
      </pc:sldChg>
    </pc:docChg>
  </pc:docChgLst>
  <pc:docChgLst>
    <pc:chgData name="LI Zijian" userId="ec3aa6a46c82f512" providerId="Windows Live" clId="Web-{BD8C3704-D767-4540-998C-1BF9BB55DB15}"/>
    <pc:docChg chg="addSld delSld modSld sldOrd">
      <pc:chgData name="LI Zijian" userId="ec3aa6a46c82f512" providerId="Windows Live" clId="Web-{BD8C3704-D767-4540-998C-1BF9BB55DB15}" dt="2023-05-02T20:55:19.814" v="622" actId="20577"/>
      <pc:docMkLst>
        <pc:docMk/>
      </pc:docMkLst>
      <pc:sldChg chg="modSp">
        <pc:chgData name="LI Zijian" userId="ec3aa6a46c82f512" providerId="Windows Live" clId="Web-{BD8C3704-D767-4540-998C-1BF9BB55DB15}" dt="2023-05-02T20:12:19.144" v="613" actId="20577"/>
        <pc:sldMkLst>
          <pc:docMk/>
          <pc:sldMk cId="3285456028" sldId="351"/>
        </pc:sldMkLst>
        <pc:spChg chg="mod">
          <ac:chgData name="LI Zijian" userId="ec3aa6a46c82f512" providerId="Windows Live" clId="Web-{BD8C3704-D767-4540-998C-1BF9BB55DB15}" dt="2023-05-02T20:12:19.144" v="613" actId="20577"/>
          <ac:spMkLst>
            <pc:docMk/>
            <pc:sldMk cId="3285456028" sldId="351"/>
            <ac:spMk id="2" creationId="{45ECBC96-3E82-0126-D219-BBA2FBE4FC6F}"/>
          </ac:spMkLst>
        </pc:spChg>
      </pc:sldChg>
      <pc:sldChg chg="modSp ord">
        <pc:chgData name="LI Zijian" userId="ec3aa6a46c82f512" providerId="Windows Live" clId="Web-{BD8C3704-D767-4540-998C-1BF9BB55DB15}" dt="2023-05-02T16:03:32.822" v="289" actId="20577"/>
        <pc:sldMkLst>
          <pc:docMk/>
          <pc:sldMk cId="2983951455" sldId="355"/>
        </pc:sldMkLst>
        <pc:spChg chg="mod">
          <ac:chgData name="LI Zijian" userId="ec3aa6a46c82f512" providerId="Windows Live" clId="Web-{BD8C3704-D767-4540-998C-1BF9BB55DB15}" dt="2023-05-02T16:03:32.822" v="289" actId="20577"/>
          <ac:spMkLst>
            <pc:docMk/>
            <pc:sldMk cId="2983951455" sldId="355"/>
            <ac:spMk id="2" creationId="{7C6CC152-2F76-CD8B-C7EA-C594BA427926}"/>
          </ac:spMkLst>
        </pc:spChg>
        <pc:spChg chg="mod">
          <ac:chgData name="LI Zijian" userId="ec3aa6a46c82f512" providerId="Windows Live" clId="Web-{BD8C3704-D767-4540-998C-1BF9BB55DB15}" dt="2023-05-02T15:34:23.818" v="0" actId="1076"/>
          <ac:spMkLst>
            <pc:docMk/>
            <pc:sldMk cId="2983951455" sldId="355"/>
            <ac:spMk id="9" creationId="{93980F62-6607-778D-555C-85C34378092F}"/>
          </ac:spMkLst>
        </pc:spChg>
      </pc:sldChg>
      <pc:sldChg chg="del">
        <pc:chgData name="LI Zijian" userId="ec3aa6a46c82f512" providerId="Windows Live" clId="Web-{BD8C3704-D767-4540-998C-1BF9BB55DB15}" dt="2023-05-02T15:35:19.180" v="5"/>
        <pc:sldMkLst>
          <pc:docMk/>
          <pc:sldMk cId="156115128" sldId="356"/>
        </pc:sldMkLst>
      </pc:sldChg>
      <pc:sldChg chg="addSp delSp modSp add ord replId">
        <pc:chgData name="LI Zijian" userId="ec3aa6a46c82f512" providerId="Windows Live" clId="Web-{BD8C3704-D767-4540-998C-1BF9BB55DB15}" dt="2023-05-02T20:55:19.814" v="622" actId="20577"/>
        <pc:sldMkLst>
          <pc:docMk/>
          <pc:sldMk cId="1920848321" sldId="357"/>
        </pc:sldMkLst>
        <pc:spChg chg="del mod">
          <ac:chgData name="LI Zijian" userId="ec3aa6a46c82f512" providerId="Windows Live" clId="Web-{BD8C3704-D767-4540-998C-1BF9BB55DB15}" dt="2023-05-02T16:05:09.357" v="306"/>
          <ac:spMkLst>
            <pc:docMk/>
            <pc:sldMk cId="1920848321" sldId="357"/>
            <ac:spMk id="2" creationId="{45ECBC96-3E82-0126-D219-BBA2FBE4FC6F}"/>
          </ac:spMkLst>
        </pc:spChg>
        <pc:spChg chg="mod">
          <ac:chgData name="LI Zijian" userId="ec3aa6a46c82f512" providerId="Windows Live" clId="Web-{BD8C3704-D767-4540-998C-1BF9BB55DB15}" dt="2023-05-02T15:48:32.929" v="67" actId="20577"/>
          <ac:spMkLst>
            <pc:docMk/>
            <pc:sldMk cId="1920848321" sldId="357"/>
            <ac:spMk id="10" creationId="{16D32ABD-2019-5053-45ED-D0FE6219EB68}"/>
          </ac:spMkLst>
        </pc:spChg>
        <pc:spChg chg="mod">
          <ac:chgData name="LI Zijian" userId="ec3aa6a46c82f512" providerId="Windows Live" clId="Web-{BD8C3704-D767-4540-998C-1BF9BB55DB15}" dt="2023-05-02T15:49:06.946" v="82" actId="20577"/>
          <ac:spMkLst>
            <pc:docMk/>
            <pc:sldMk cId="1920848321" sldId="357"/>
            <ac:spMk id="11" creationId="{ACE1B8C4-BF74-58A9-30C6-FED643B0B607}"/>
          </ac:spMkLst>
        </pc:spChg>
        <pc:spChg chg="mod">
          <ac:chgData name="LI Zijian" userId="ec3aa6a46c82f512" providerId="Windows Live" clId="Web-{BD8C3704-D767-4540-998C-1BF9BB55DB15}" dt="2023-05-02T15:50:28.964" v="95" actId="1076"/>
          <ac:spMkLst>
            <pc:docMk/>
            <pc:sldMk cId="1920848321" sldId="357"/>
            <ac:spMk id="12" creationId="{2866A86E-0018-EC76-80AE-4912A749E7BE}"/>
          </ac:spMkLst>
        </pc:spChg>
        <pc:spChg chg="mod">
          <ac:chgData name="LI Zijian" userId="ec3aa6a46c82f512" providerId="Windows Live" clId="Web-{BD8C3704-D767-4540-998C-1BF9BB55DB15}" dt="2023-05-02T16:04:36.199" v="302" actId="20577"/>
          <ac:spMkLst>
            <pc:docMk/>
            <pc:sldMk cId="1920848321" sldId="357"/>
            <ac:spMk id="14" creationId="{E87CEC5B-6EAF-EF71-9AE2-A98870541756}"/>
          </ac:spMkLst>
        </pc:spChg>
        <pc:spChg chg="mod">
          <ac:chgData name="LI Zijian" userId="ec3aa6a46c82f512" providerId="Windows Live" clId="Web-{BD8C3704-D767-4540-998C-1BF9BB55DB15}" dt="2023-05-02T16:05:12.045" v="307" actId="1076"/>
          <ac:spMkLst>
            <pc:docMk/>
            <pc:sldMk cId="1920848321" sldId="357"/>
            <ac:spMk id="15" creationId="{23A051D6-B58E-87FB-A615-FA6E4E7DCABE}"/>
          </ac:spMkLst>
        </pc:spChg>
        <pc:spChg chg="mod">
          <ac:chgData name="LI Zijian" userId="ec3aa6a46c82f512" providerId="Windows Live" clId="Web-{BD8C3704-D767-4540-998C-1BF9BB55DB15}" dt="2023-05-02T20:55:19.814" v="622" actId="20577"/>
          <ac:spMkLst>
            <pc:docMk/>
            <pc:sldMk cId="1920848321" sldId="357"/>
            <ac:spMk id="16" creationId="{14FD94D8-0787-4ECC-087D-1E2850687BF4}"/>
          </ac:spMkLst>
        </pc:spChg>
        <pc:spChg chg="add mod">
          <ac:chgData name="LI Zijian" userId="ec3aa6a46c82f512" providerId="Windows Live" clId="Web-{BD8C3704-D767-4540-998C-1BF9BB55DB15}" dt="2023-05-02T16:03:25.353" v="287" actId="20577"/>
          <ac:spMkLst>
            <pc:docMk/>
            <pc:sldMk cId="1920848321" sldId="357"/>
            <ac:spMk id="17" creationId="{63C3B46E-0B4B-511A-362A-F5AC854CDA1C}"/>
          </ac:spMkLst>
        </pc:spChg>
        <pc:spChg chg="add del mod">
          <ac:chgData name="LI Zijian" userId="ec3aa6a46c82f512" providerId="Windows Live" clId="Web-{BD8C3704-D767-4540-998C-1BF9BB55DB15}" dt="2023-05-02T16:05:43.702" v="308"/>
          <ac:spMkLst>
            <pc:docMk/>
            <pc:sldMk cId="1920848321" sldId="357"/>
            <ac:spMk id="19" creationId="{9E82DD34-A552-0BF6-C847-39F91D724518}"/>
          </ac:spMkLst>
        </pc:spChg>
        <pc:picChg chg="del">
          <ac:chgData name="LI Zijian" userId="ec3aa6a46c82f512" providerId="Windows Live" clId="Web-{BD8C3704-D767-4540-998C-1BF9BB55DB15}" dt="2023-05-02T15:36:04.416" v="14"/>
          <ac:picMkLst>
            <pc:docMk/>
            <pc:sldMk cId="1920848321" sldId="357"/>
            <ac:picMk id="3" creationId="{0A61DA94-0360-C3EA-820A-5A3F2ED24AAA}"/>
          </ac:picMkLst>
        </pc:picChg>
        <pc:picChg chg="add del mod ord">
          <ac:chgData name="LI Zijian" userId="ec3aa6a46c82f512" providerId="Windows Live" clId="Web-{BD8C3704-D767-4540-998C-1BF9BB55DB15}" dt="2023-05-02T15:36:01.166" v="13"/>
          <ac:picMkLst>
            <pc:docMk/>
            <pc:sldMk cId="1920848321" sldId="357"/>
            <ac:picMk id="5" creationId="{78198978-8359-5A53-4CA5-72CA20595462}"/>
          </ac:picMkLst>
        </pc:picChg>
        <pc:picChg chg="del">
          <ac:chgData name="LI Zijian" userId="ec3aa6a46c82f512" providerId="Windows Live" clId="Web-{BD8C3704-D767-4540-998C-1BF9BB55DB15}" dt="2023-05-02T15:40:14.066" v="17"/>
          <ac:picMkLst>
            <pc:docMk/>
            <pc:sldMk cId="1920848321" sldId="357"/>
            <ac:picMk id="6" creationId="{ABB67B7E-FEE4-7BB6-186F-8461DD5C13CF}"/>
          </ac:picMkLst>
        </pc:picChg>
        <pc:picChg chg="add mod ord">
          <ac:chgData name="LI Zijian" userId="ec3aa6a46c82f512" providerId="Windows Live" clId="Web-{BD8C3704-D767-4540-998C-1BF9BB55DB15}" dt="2023-05-02T15:40:13.378" v="16"/>
          <ac:picMkLst>
            <pc:docMk/>
            <pc:sldMk cId="1920848321" sldId="357"/>
            <ac:picMk id="7" creationId="{1E1DC7FE-443C-CD65-DE2D-7A8A829CE795}"/>
          </ac:picMkLst>
        </pc:picChg>
        <pc:picChg chg="del">
          <ac:chgData name="LI Zijian" userId="ec3aa6a46c82f512" providerId="Windows Live" clId="Web-{BD8C3704-D767-4540-998C-1BF9BB55DB15}" dt="2023-05-02T15:40:49.208" v="22"/>
          <ac:picMkLst>
            <pc:docMk/>
            <pc:sldMk cId="1920848321" sldId="357"/>
            <ac:picMk id="8" creationId="{6E8AC52E-CBF3-73A2-7A81-80CCC85E0E92}"/>
          </ac:picMkLst>
        </pc:picChg>
        <pc:picChg chg="add mod ord">
          <ac:chgData name="LI Zijian" userId="ec3aa6a46c82f512" providerId="Windows Live" clId="Web-{BD8C3704-D767-4540-998C-1BF9BB55DB15}" dt="2023-05-02T15:40:48.833" v="21"/>
          <ac:picMkLst>
            <pc:docMk/>
            <pc:sldMk cId="1920848321" sldId="357"/>
            <ac:picMk id="9" creationId="{23438377-1FCE-43CA-2E43-E47FC4BF35EC}"/>
          </ac:picMkLst>
        </pc:picChg>
      </pc:sldChg>
      <pc:sldChg chg="modSp new del">
        <pc:chgData name="LI Zijian" userId="ec3aa6a46c82f512" providerId="Windows Live" clId="Web-{BD8C3704-D767-4540-998C-1BF9BB55DB15}" dt="2023-05-02T17:52:39.779" v="382"/>
        <pc:sldMkLst>
          <pc:docMk/>
          <pc:sldMk cId="3066126290" sldId="358"/>
        </pc:sldMkLst>
        <pc:spChg chg="mod">
          <ac:chgData name="LI Zijian" userId="ec3aa6a46c82f512" providerId="Windows Live" clId="Web-{BD8C3704-D767-4540-998C-1BF9BB55DB15}" dt="2023-05-02T17:52:36.513" v="381" actId="20577"/>
          <ac:spMkLst>
            <pc:docMk/>
            <pc:sldMk cId="3066126290" sldId="358"/>
            <ac:spMk id="3" creationId="{DF17A38F-D8FE-4938-721C-DB44EBB7CF13}"/>
          </ac:spMkLst>
        </pc:spChg>
      </pc:sldChg>
      <pc:sldChg chg="addSp delSp modSp add replId">
        <pc:chgData name="LI Zijian" userId="ec3aa6a46c82f512" providerId="Windows Live" clId="Web-{BD8C3704-D767-4540-998C-1BF9BB55DB15}" dt="2023-05-02T17:51:45.339" v="380"/>
        <pc:sldMkLst>
          <pc:docMk/>
          <pc:sldMk cId="1049234145" sldId="359"/>
        </pc:sldMkLst>
        <pc:spChg chg="mod">
          <ac:chgData name="LI Zijian" userId="ec3aa6a46c82f512" providerId="Windows Live" clId="Web-{BD8C3704-D767-4540-998C-1BF9BB55DB15}" dt="2023-05-02T17:51:45.339" v="380"/>
          <ac:spMkLst>
            <pc:docMk/>
            <pc:sldMk cId="1049234145" sldId="359"/>
            <ac:spMk id="2" creationId="{7C6CC152-2F76-CD8B-C7EA-C594BA427926}"/>
          </ac:spMkLst>
        </pc:spChg>
        <pc:spChg chg="mod ord">
          <ac:chgData name="LI Zijian" userId="ec3aa6a46c82f512" providerId="Windows Live" clId="Web-{BD8C3704-D767-4540-998C-1BF9BB55DB15}" dt="2023-05-02T17:51:45.339" v="380"/>
          <ac:spMkLst>
            <pc:docMk/>
            <pc:sldMk cId="1049234145" sldId="359"/>
            <ac:spMk id="4" creationId="{F8E54484-839C-AD91-C3ED-F19F067B7D42}"/>
          </ac:spMkLst>
        </pc:spChg>
        <pc:spChg chg="del">
          <ac:chgData name="LI Zijian" userId="ec3aa6a46c82f512" providerId="Windows Live" clId="Web-{BD8C3704-D767-4540-998C-1BF9BB55DB15}" dt="2023-05-02T16:10:36.885" v="327"/>
          <ac:spMkLst>
            <pc:docMk/>
            <pc:sldMk cId="1049234145" sldId="359"/>
            <ac:spMk id="7" creationId="{DC06D5F6-3F47-69AE-226C-00936E65D6C9}"/>
          </ac:spMkLst>
        </pc:spChg>
        <pc:spChg chg="del">
          <ac:chgData name="LI Zijian" userId="ec3aa6a46c82f512" providerId="Windows Live" clId="Web-{BD8C3704-D767-4540-998C-1BF9BB55DB15}" dt="2023-05-02T16:10:30.088" v="326"/>
          <ac:spMkLst>
            <pc:docMk/>
            <pc:sldMk cId="1049234145" sldId="359"/>
            <ac:spMk id="9" creationId="{93980F62-6607-778D-555C-85C34378092F}"/>
          </ac:spMkLst>
        </pc:spChg>
        <pc:picChg chg="add mod">
          <ac:chgData name="LI Zijian" userId="ec3aa6a46c82f512" providerId="Windows Live" clId="Web-{BD8C3704-D767-4540-998C-1BF9BB55DB15}" dt="2023-05-02T17:51:45.339" v="380"/>
          <ac:picMkLst>
            <pc:docMk/>
            <pc:sldMk cId="1049234145" sldId="359"/>
            <ac:picMk id="3" creationId="{044F1479-B76D-15CE-4508-7A1927E8D2D4}"/>
          </ac:picMkLst>
        </pc:picChg>
        <pc:picChg chg="del">
          <ac:chgData name="LI Zijian" userId="ec3aa6a46c82f512" providerId="Windows Live" clId="Web-{BD8C3704-D767-4540-998C-1BF9BB55DB15}" dt="2023-05-02T16:10:12.587" v="321"/>
          <ac:picMkLst>
            <pc:docMk/>
            <pc:sldMk cId="1049234145" sldId="359"/>
            <ac:picMk id="5" creationId="{50848F76-3B5D-5922-3CA9-FDF2D5AB1F1C}"/>
          </ac:picMkLst>
        </pc:picChg>
      </pc:sldChg>
      <pc:sldChg chg="addSp delSp modSp add replId">
        <pc:chgData name="LI Zijian" userId="ec3aa6a46c82f512" providerId="Windows Live" clId="Web-{BD8C3704-D767-4540-998C-1BF9BB55DB15}" dt="2023-05-02T16:12:27.749" v="367" actId="20577"/>
        <pc:sldMkLst>
          <pc:docMk/>
          <pc:sldMk cId="2664000852" sldId="360"/>
        </pc:sldMkLst>
        <pc:spChg chg="add mod">
          <ac:chgData name="LI Zijian" userId="ec3aa6a46c82f512" providerId="Windows Live" clId="Web-{BD8C3704-D767-4540-998C-1BF9BB55DB15}" dt="2023-05-02T16:12:27.749" v="367" actId="20577"/>
          <ac:spMkLst>
            <pc:docMk/>
            <pc:sldMk cId="2664000852" sldId="360"/>
            <ac:spMk id="6" creationId="{200EA67A-6D45-19A4-12E4-022E9E677074}"/>
          </ac:spMkLst>
        </pc:spChg>
        <pc:spChg chg="del">
          <ac:chgData name="LI Zijian" userId="ec3aa6a46c82f512" providerId="Windows Live" clId="Web-{BD8C3704-D767-4540-998C-1BF9BB55DB15}" dt="2023-05-02T16:11:13.840" v="341"/>
          <ac:spMkLst>
            <pc:docMk/>
            <pc:sldMk cId="2664000852" sldId="360"/>
            <ac:spMk id="10" creationId="{16D32ABD-2019-5053-45ED-D0FE6219EB68}"/>
          </ac:spMkLst>
        </pc:spChg>
        <pc:spChg chg="del">
          <ac:chgData name="LI Zijian" userId="ec3aa6a46c82f512" providerId="Windows Live" clId="Web-{BD8C3704-D767-4540-998C-1BF9BB55DB15}" dt="2023-05-02T16:11:17.543" v="345"/>
          <ac:spMkLst>
            <pc:docMk/>
            <pc:sldMk cId="2664000852" sldId="360"/>
            <ac:spMk id="11" creationId="{ACE1B8C4-BF74-58A9-30C6-FED643B0B607}"/>
          </ac:spMkLst>
        </pc:spChg>
        <pc:spChg chg="del mod">
          <ac:chgData name="LI Zijian" userId="ec3aa6a46c82f512" providerId="Windows Live" clId="Web-{BD8C3704-D767-4540-998C-1BF9BB55DB15}" dt="2023-05-02T16:11:23.106" v="349"/>
          <ac:spMkLst>
            <pc:docMk/>
            <pc:sldMk cId="2664000852" sldId="360"/>
            <ac:spMk id="12" creationId="{2866A86E-0018-EC76-80AE-4912A749E7BE}"/>
          </ac:spMkLst>
        </pc:spChg>
        <pc:spChg chg="del">
          <ac:chgData name="LI Zijian" userId="ec3aa6a46c82f512" providerId="Windows Live" clId="Web-{BD8C3704-D767-4540-998C-1BF9BB55DB15}" dt="2023-05-02T16:11:16.168" v="343"/>
          <ac:spMkLst>
            <pc:docMk/>
            <pc:sldMk cId="2664000852" sldId="360"/>
            <ac:spMk id="14" creationId="{E87CEC5B-6EAF-EF71-9AE2-A98870541756}"/>
          </ac:spMkLst>
        </pc:spChg>
        <pc:spChg chg="del">
          <ac:chgData name="LI Zijian" userId="ec3aa6a46c82f512" providerId="Windows Live" clId="Web-{BD8C3704-D767-4540-998C-1BF9BB55DB15}" dt="2023-05-02T16:11:24.465" v="350"/>
          <ac:spMkLst>
            <pc:docMk/>
            <pc:sldMk cId="2664000852" sldId="360"/>
            <ac:spMk id="15" creationId="{23A051D6-B58E-87FB-A615-FA6E4E7DCABE}"/>
          </ac:spMkLst>
        </pc:spChg>
        <pc:spChg chg="del">
          <ac:chgData name="LI Zijian" userId="ec3aa6a46c82f512" providerId="Windows Live" clId="Web-{BD8C3704-D767-4540-998C-1BF9BB55DB15}" dt="2023-05-02T16:11:19.465" v="346"/>
          <ac:spMkLst>
            <pc:docMk/>
            <pc:sldMk cId="2664000852" sldId="360"/>
            <ac:spMk id="16" creationId="{14FD94D8-0787-4ECC-087D-1E2850687BF4}"/>
          </ac:spMkLst>
        </pc:spChg>
        <pc:spChg chg="mod">
          <ac:chgData name="LI Zijian" userId="ec3aa6a46c82f512" providerId="Windows Live" clId="Web-{BD8C3704-D767-4540-998C-1BF9BB55DB15}" dt="2023-05-02T16:11:10.746" v="340" actId="20577"/>
          <ac:spMkLst>
            <pc:docMk/>
            <pc:sldMk cId="2664000852" sldId="360"/>
            <ac:spMk id="17" creationId="{63C3B46E-0B4B-511A-362A-F5AC854CDA1C}"/>
          </ac:spMkLst>
        </pc:spChg>
        <pc:picChg chg="add mod">
          <ac:chgData name="LI Zijian" userId="ec3aa6a46c82f512" providerId="Windows Live" clId="Web-{BD8C3704-D767-4540-998C-1BF9BB55DB15}" dt="2023-05-02T16:11:57.951" v="356" actId="1076"/>
          <ac:picMkLst>
            <pc:docMk/>
            <pc:sldMk cId="2664000852" sldId="360"/>
            <ac:picMk id="2" creationId="{224AC615-E615-8271-B16C-AFD5FD468E2B}"/>
          </ac:picMkLst>
        </pc:picChg>
        <pc:picChg chg="del">
          <ac:chgData name="LI Zijian" userId="ec3aa6a46c82f512" providerId="Windows Live" clId="Web-{BD8C3704-D767-4540-998C-1BF9BB55DB15}" dt="2023-05-02T16:11:14.261" v="342"/>
          <ac:picMkLst>
            <pc:docMk/>
            <pc:sldMk cId="2664000852" sldId="360"/>
            <ac:picMk id="5" creationId="{78198978-8359-5A53-4CA5-72CA20595462}"/>
          </ac:picMkLst>
        </pc:picChg>
        <pc:picChg chg="del">
          <ac:chgData name="LI Zijian" userId="ec3aa6a46c82f512" providerId="Windows Live" clId="Web-{BD8C3704-D767-4540-998C-1BF9BB55DB15}" dt="2023-05-02T16:11:16.262" v="344"/>
          <ac:picMkLst>
            <pc:docMk/>
            <pc:sldMk cId="2664000852" sldId="360"/>
            <ac:picMk id="7" creationId="{1E1DC7FE-443C-CD65-DE2D-7A8A829CE795}"/>
          </ac:picMkLst>
        </pc:picChg>
        <pc:picChg chg="del">
          <ac:chgData name="LI Zijian" userId="ec3aa6a46c82f512" providerId="Windows Live" clId="Web-{BD8C3704-D767-4540-998C-1BF9BB55DB15}" dt="2023-05-02T16:11:22.059" v="348"/>
          <ac:picMkLst>
            <pc:docMk/>
            <pc:sldMk cId="2664000852" sldId="360"/>
            <ac:picMk id="9" creationId="{23438377-1FCE-43CA-2E43-E47FC4BF35EC}"/>
          </ac:picMkLst>
        </pc:picChg>
      </pc:sldChg>
      <pc:sldChg chg="addSp delSp modSp add replId">
        <pc:chgData name="LI Zijian" userId="ec3aa6a46c82f512" providerId="Windows Live" clId="Web-{BD8C3704-D767-4540-998C-1BF9BB55DB15}" dt="2023-05-02T17:51:38.620" v="379"/>
        <pc:sldMkLst>
          <pc:docMk/>
          <pc:sldMk cId="1072964865" sldId="362"/>
        </pc:sldMkLst>
        <pc:spChg chg="mod">
          <ac:chgData name="LI Zijian" userId="ec3aa6a46c82f512" providerId="Windows Live" clId="Web-{BD8C3704-D767-4540-998C-1BF9BB55DB15}" dt="2023-05-02T17:51:38.620" v="379"/>
          <ac:spMkLst>
            <pc:docMk/>
            <pc:sldMk cId="1072964865" sldId="362"/>
            <ac:spMk id="2" creationId="{7C6CC152-2F76-CD8B-C7EA-C594BA427926}"/>
          </ac:spMkLst>
        </pc:spChg>
        <pc:spChg chg="mod ord">
          <ac:chgData name="LI Zijian" userId="ec3aa6a46c82f512" providerId="Windows Live" clId="Web-{BD8C3704-D767-4540-998C-1BF9BB55DB15}" dt="2023-05-02T17:51:38.620" v="379"/>
          <ac:spMkLst>
            <pc:docMk/>
            <pc:sldMk cId="1072964865" sldId="362"/>
            <ac:spMk id="4" creationId="{F8E54484-839C-AD91-C3ED-F19F067B7D42}"/>
          </ac:spMkLst>
        </pc:spChg>
        <pc:picChg chg="del">
          <ac:chgData name="LI Zijian" userId="ec3aa6a46c82f512" providerId="Windows Live" clId="Web-{BD8C3704-D767-4540-998C-1BF9BB55DB15}" dt="2023-05-02T17:51:31.511" v="377"/>
          <ac:picMkLst>
            <pc:docMk/>
            <pc:sldMk cId="1072964865" sldId="362"/>
            <ac:picMk id="3" creationId="{044F1479-B76D-15CE-4508-7A1927E8D2D4}"/>
          </ac:picMkLst>
        </pc:picChg>
        <pc:picChg chg="add mod">
          <ac:chgData name="LI Zijian" userId="ec3aa6a46c82f512" providerId="Windows Live" clId="Web-{BD8C3704-D767-4540-998C-1BF9BB55DB15}" dt="2023-05-02T17:51:38.620" v="379"/>
          <ac:picMkLst>
            <pc:docMk/>
            <pc:sldMk cId="1072964865" sldId="362"/>
            <ac:picMk id="5" creationId="{0E57482F-F2EC-BAFD-82AB-6C7AF0282E28}"/>
          </ac:picMkLst>
        </pc:picChg>
      </pc:sldChg>
      <pc:sldChg chg="addSp delSp modSp add replId">
        <pc:chgData name="LI Zijian" userId="ec3aa6a46c82f512" providerId="Windows Live" clId="Web-{BD8C3704-D767-4540-998C-1BF9BB55DB15}" dt="2023-05-02T17:55:14.252" v="403"/>
        <pc:sldMkLst>
          <pc:docMk/>
          <pc:sldMk cId="3429539568" sldId="363"/>
        </pc:sldMkLst>
        <pc:spChg chg="mod">
          <ac:chgData name="LI Zijian" userId="ec3aa6a46c82f512" providerId="Windows Live" clId="Web-{BD8C3704-D767-4540-998C-1BF9BB55DB15}" dt="2023-05-02T17:54:15.282" v="398"/>
          <ac:spMkLst>
            <pc:docMk/>
            <pc:sldMk cId="3429539568" sldId="363"/>
            <ac:spMk id="2" creationId="{7C6CC152-2F76-CD8B-C7EA-C594BA427926}"/>
          </ac:spMkLst>
        </pc:spChg>
        <pc:spChg chg="ord">
          <ac:chgData name="LI Zijian" userId="ec3aa6a46c82f512" providerId="Windows Live" clId="Web-{BD8C3704-D767-4540-998C-1BF9BB55DB15}" dt="2023-05-02T17:54:15.282" v="398"/>
          <ac:spMkLst>
            <pc:docMk/>
            <pc:sldMk cId="3429539568" sldId="363"/>
            <ac:spMk id="4" creationId="{F8E54484-839C-AD91-C3ED-F19F067B7D42}"/>
          </ac:spMkLst>
        </pc:spChg>
        <pc:spChg chg="add del mod">
          <ac:chgData name="LI Zijian" userId="ec3aa6a46c82f512" providerId="Windows Live" clId="Web-{BD8C3704-D767-4540-998C-1BF9BB55DB15}" dt="2023-05-02T17:55:14.252" v="403"/>
          <ac:spMkLst>
            <pc:docMk/>
            <pc:sldMk cId="3429539568" sldId="363"/>
            <ac:spMk id="7" creationId="{CD221009-4B6C-CFCF-0B20-038C52BB7B5B}"/>
          </ac:spMkLst>
        </pc:spChg>
        <pc:picChg chg="add mod">
          <ac:chgData name="LI Zijian" userId="ec3aa6a46c82f512" providerId="Windows Live" clId="Web-{BD8C3704-D767-4540-998C-1BF9BB55DB15}" dt="2023-05-02T17:54:15.282" v="398"/>
          <ac:picMkLst>
            <pc:docMk/>
            <pc:sldMk cId="3429539568" sldId="363"/>
            <ac:picMk id="3" creationId="{BE0C79C8-2C82-7393-3126-B760753FE779}"/>
          </ac:picMkLst>
        </pc:picChg>
        <pc:picChg chg="del">
          <ac:chgData name="LI Zijian" userId="ec3aa6a46c82f512" providerId="Windows Live" clId="Web-{BD8C3704-D767-4540-998C-1BF9BB55DB15}" dt="2023-05-02T17:54:08.141" v="396"/>
          <ac:picMkLst>
            <pc:docMk/>
            <pc:sldMk cId="3429539568" sldId="363"/>
            <ac:picMk id="5" creationId="{0E57482F-F2EC-BAFD-82AB-6C7AF0282E28}"/>
          </ac:picMkLst>
        </pc:picChg>
      </pc:sldChg>
      <pc:sldChg chg="addSp delSp modSp add replId">
        <pc:chgData name="LI Zijian" userId="ec3aa6a46c82f512" providerId="Windows Live" clId="Web-{BD8C3704-D767-4540-998C-1BF9BB55DB15}" dt="2023-05-02T18:02:26.328" v="599" actId="20577"/>
        <pc:sldMkLst>
          <pc:docMk/>
          <pc:sldMk cId="3852750282" sldId="364"/>
        </pc:sldMkLst>
        <pc:spChg chg="mod">
          <ac:chgData name="LI Zijian" userId="ec3aa6a46c82f512" providerId="Windows Live" clId="Web-{BD8C3704-D767-4540-998C-1BF9BB55DB15}" dt="2023-05-02T17:55:23.987" v="405" actId="20577"/>
          <ac:spMkLst>
            <pc:docMk/>
            <pc:sldMk cId="3852750282" sldId="364"/>
            <ac:spMk id="2" creationId="{7C6CC152-2F76-CD8B-C7EA-C594BA427926}"/>
          </ac:spMkLst>
        </pc:spChg>
        <pc:spChg chg="add mod">
          <ac:chgData name="LI Zijian" userId="ec3aa6a46c82f512" providerId="Windows Live" clId="Web-{BD8C3704-D767-4540-998C-1BF9BB55DB15}" dt="2023-05-02T18:00:33.622" v="492" actId="20577"/>
          <ac:spMkLst>
            <pc:docMk/>
            <pc:sldMk cId="3852750282" sldId="364"/>
            <ac:spMk id="9" creationId="{08B71EAE-1D17-F2D1-2F90-9B25C02324FD}"/>
          </ac:spMkLst>
        </pc:spChg>
        <pc:spChg chg="add mod">
          <ac:chgData name="LI Zijian" userId="ec3aa6a46c82f512" providerId="Windows Live" clId="Web-{BD8C3704-D767-4540-998C-1BF9BB55DB15}" dt="2023-05-02T18:02:26.328" v="599" actId="20577"/>
          <ac:spMkLst>
            <pc:docMk/>
            <pc:sldMk cId="3852750282" sldId="364"/>
            <ac:spMk id="11" creationId="{57DFCA26-CD8C-D7B8-7D4F-09371B71CBAE}"/>
          </ac:spMkLst>
        </pc:spChg>
        <pc:spChg chg="add mod">
          <ac:chgData name="LI Zijian" userId="ec3aa6a46c82f512" providerId="Windows Live" clId="Web-{BD8C3704-D767-4540-998C-1BF9BB55DB15}" dt="2023-05-02T18:01:52.358" v="538" actId="20577"/>
          <ac:spMkLst>
            <pc:docMk/>
            <pc:sldMk cId="3852750282" sldId="364"/>
            <ac:spMk id="12" creationId="{CA4C23FA-BBBB-3D63-ACF3-9332F83678F1}"/>
          </ac:spMkLst>
        </pc:spChg>
        <pc:picChg chg="del">
          <ac:chgData name="LI Zijian" userId="ec3aa6a46c82f512" providerId="Windows Live" clId="Web-{BD8C3704-D767-4540-998C-1BF9BB55DB15}" dt="2023-05-02T17:54:39.970" v="400"/>
          <ac:picMkLst>
            <pc:docMk/>
            <pc:sldMk cId="3852750282" sldId="364"/>
            <ac:picMk id="3" creationId="{BE0C79C8-2C82-7393-3126-B760753FE779}"/>
          </ac:picMkLst>
        </pc:picChg>
        <pc:picChg chg="add del mod">
          <ac:chgData name="LI Zijian" userId="ec3aa6a46c82f512" providerId="Windows Live" clId="Web-{BD8C3704-D767-4540-998C-1BF9BB55DB15}" dt="2023-05-02T17:56:13.035" v="408"/>
          <ac:picMkLst>
            <pc:docMk/>
            <pc:sldMk cId="3852750282" sldId="364"/>
            <ac:picMk id="5" creationId="{F816A515-87A0-8383-01C1-C14A829E6112}"/>
          </ac:picMkLst>
        </pc:picChg>
        <pc:picChg chg="add mod">
          <ac:chgData name="LI Zijian" userId="ec3aa6a46c82f512" providerId="Windows Live" clId="Web-{BD8C3704-D767-4540-998C-1BF9BB55DB15}" dt="2023-05-02T17:58:51.150" v="418" actId="1076"/>
          <ac:picMkLst>
            <pc:docMk/>
            <pc:sldMk cId="3852750282" sldId="364"/>
            <ac:picMk id="6" creationId="{20EDFA25-6119-737A-FF32-FF67908C431E}"/>
          </ac:picMkLst>
        </pc:picChg>
        <pc:picChg chg="add mod">
          <ac:chgData name="LI Zijian" userId="ec3aa6a46c82f512" providerId="Windows Live" clId="Web-{BD8C3704-D767-4540-998C-1BF9BB55DB15}" dt="2023-05-02T17:58:57.400" v="419" actId="1076"/>
          <ac:picMkLst>
            <pc:docMk/>
            <pc:sldMk cId="3852750282" sldId="364"/>
            <ac:picMk id="7" creationId="{79E27828-0779-EF6D-8FFD-3E5AB0A9D3E9}"/>
          </ac:picMkLst>
        </pc:picChg>
      </pc:sldChg>
    </pc:docChg>
  </pc:docChgLst>
  <pc:docChgLst>
    <pc:chgData name="Ning Li" userId="29c622d772902080" providerId="Windows Live" clId="Web-{D0050FBA-99BF-4EC1-8EE6-E6ACBB3D5833}"/>
    <pc:docChg chg="modSld">
      <pc:chgData name="Ning Li" userId="29c622d772902080" providerId="Windows Live" clId="Web-{D0050FBA-99BF-4EC1-8EE6-E6ACBB3D5833}" dt="2023-04-25T03:40:44.908" v="53" actId="20577"/>
      <pc:docMkLst>
        <pc:docMk/>
      </pc:docMkLst>
      <pc:sldChg chg="modSp">
        <pc:chgData name="Ning Li" userId="29c622d772902080" providerId="Windows Live" clId="Web-{D0050FBA-99BF-4EC1-8EE6-E6ACBB3D5833}" dt="2023-04-25T03:40:44.908" v="53" actId="20577"/>
        <pc:sldMkLst>
          <pc:docMk/>
          <pc:sldMk cId="3661703861" sldId="333"/>
        </pc:sldMkLst>
        <pc:spChg chg="mod">
          <ac:chgData name="Ning Li" userId="29c622d772902080" providerId="Windows Live" clId="Web-{D0050FBA-99BF-4EC1-8EE6-E6ACBB3D5833}" dt="2023-04-25T03:40:44.908" v="53" actId="20577"/>
          <ac:spMkLst>
            <pc:docMk/>
            <pc:sldMk cId="3661703861" sldId="333"/>
            <ac:spMk id="3" creationId="{256AC21F-0920-B091-A890-F36BF52D6865}"/>
          </ac:spMkLst>
        </pc:spChg>
      </pc:sldChg>
    </pc:docChg>
  </pc:docChgLst>
  <pc:docChgLst>
    <pc:chgData name="beatrice spinola" userId="ad0644b15b0d54dc" providerId="LiveId" clId="{C0E92ADE-099F-4F1D-AEA3-EE38864ACF41}"/>
    <pc:docChg chg="undo redo custSel addSld delSld modSld sldOrd">
      <pc:chgData name="beatrice spinola" userId="ad0644b15b0d54dc" providerId="LiveId" clId="{C0E92ADE-099F-4F1D-AEA3-EE38864ACF41}" dt="2023-05-03T23:00:03.931" v="3401" actId="20577"/>
      <pc:docMkLst>
        <pc:docMk/>
      </pc:docMkLst>
      <pc:sldChg chg="modSp mod modNotesTx">
        <pc:chgData name="beatrice spinola" userId="ad0644b15b0d54dc" providerId="LiveId" clId="{C0E92ADE-099F-4F1D-AEA3-EE38864ACF41}" dt="2023-05-03T22:26:03.961" v="367" actId="20577"/>
        <pc:sldMkLst>
          <pc:docMk/>
          <pc:sldMk cId="3445025661" sldId="284"/>
        </pc:sldMkLst>
        <pc:spChg chg="mod">
          <ac:chgData name="beatrice spinola" userId="ad0644b15b0d54dc" providerId="LiveId" clId="{C0E92ADE-099F-4F1D-AEA3-EE38864ACF41}" dt="2023-05-03T17:46:20.579" v="265" actId="2711"/>
          <ac:spMkLst>
            <pc:docMk/>
            <pc:sldMk cId="3445025661" sldId="284"/>
            <ac:spMk id="4" creationId="{527566E0-885C-8AC9-9293-9068D3EB1BA2}"/>
          </ac:spMkLst>
        </pc:spChg>
      </pc:sldChg>
      <pc:sldChg chg="modSp mod">
        <pc:chgData name="beatrice spinola" userId="ad0644b15b0d54dc" providerId="LiveId" clId="{C0E92ADE-099F-4F1D-AEA3-EE38864ACF41}" dt="2023-05-03T17:47:29.368" v="279" actId="1076"/>
        <pc:sldMkLst>
          <pc:docMk/>
          <pc:sldMk cId="3545612417" sldId="307"/>
        </pc:sldMkLst>
        <pc:spChg chg="mod">
          <ac:chgData name="beatrice spinola" userId="ad0644b15b0d54dc" providerId="LiveId" clId="{C0E92ADE-099F-4F1D-AEA3-EE38864ACF41}" dt="2023-05-03T17:47:29.368" v="279" actId="1076"/>
          <ac:spMkLst>
            <pc:docMk/>
            <pc:sldMk cId="3545612417" sldId="307"/>
            <ac:spMk id="2" creationId="{4B60CEB6-1EA1-CC28-EDA4-4449011B4500}"/>
          </ac:spMkLst>
        </pc:spChg>
      </pc:sldChg>
      <pc:sldChg chg="modSp mod">
        <pc:chgData name="beatrice spinola" userId="ad0644b15b0d54dc" providerId="LiveId" clId="{C0E92ADE-099F-4F1D-AEA3-EE38864ACF41}" dt="2023-05-03T17:46:51.153" v="273" actId="20577"/>
        <pc:sldMkLst>
          <pc:docMk/>
          <pc:sldMk cId="3894531673" sldId="313"/>
        </pc:sldMkLst>
        <pc:spChg chg="mod">
          <ac:chgData name="beatrice spinola" userId="ad0644b15b0d54dc" providerId="LiveId" clId="{C0E92ADE-099F-4F1D-AEA3-EE38864ACF41}" dt="2023-05-03T17:46:34.912" v="267" actId="113"/>
          <ac:spMkLst>
            <pc:docMk/>
            <pc:sldMk cId="3894531673" sldId="313"/>
            <ac:spMk id="2" creationId="{9E361032-AD15-7E15-8BB6-94AAA9B4584B}"/>
          </ac:spMkLst>
        </pc:spChg>
        <pc:spChg chg="mod">
          <ac:chgData name="beatrice spinola" userId="ad0644b15b0d54dc" providerId="LiveId" clId="{C0E92ADE-099F-4F1D-AEA3-EE38864ACF41}" dt="2023-05-03T17:46:51.153" v="273" actId="20577"/>
          <ac:spMkLst>
            <pc:docMk/>
            <pc:sldMk cId="3894531673" sldId="313"/>
            <ac:spMk id="6" creationId="{18CEA3B5-9FC3-8B4F-98D5-EA611AE83BDD}"/>
          </ac:spMkLst>
        </pc:spChg>
      </pc:sldChg>
      <pc:sldChg chg="modSp mod modNotesTx">
        <pc:chgData name="beatrice spinola" userId="ad0644b15b0d54dc" providerId="LiveId" clId="{C0E92ADE-099F-4F1D-AEA3-EE38864ACF41}" dt="2023-05-03T22:27:56.286" v="564" actId="20577"/>
        <pc:sldMkLst>
          <pc:docMk/>
          <pc:sldMk cId="1915951424" sldId="315"/>
        </pc:sldMkLst>
        <pc:spChg chg="mod">
          <ac:chgData name="beatrice spinola" userId="ad0644b15b0d54dc" providerId="LiveId" clId="{C0E92ADE-099F-4F1D-AEA3-EE38864ACF41}" dt="2023-05-03T17:46:19.498" v="264" actId="2711"/>
          <ac:spMkLst>
            <pc:docMk/>
            <pc:sldMk cId="1915951424" sldId="315"/>
            <ac:spMk id="2" creationId="{DB284A4C-54DA-8D56-DACB-59D48E1D3D4D}"/>
          </ac:spMkLst>
        </pc:spChg>
        <pc:spChg chg="mod">
          <ac:chgData name="beatrice spinola" userId="ad0644b15b0d54dc" providerId="LiveId" clId="{C0E92ADE-099F-4F1D-AEA3-EE38864ACF41}" dt="2023-05-03T00:48:37.046" v="156" actId="14100"/>
          <ac:spMkLst>
            <pc:docMk/>
            <pc:sldMk cId="1915951424" sldId="315"/>
            <ac:spMk id="3" creationId="{EAECEB02-3EB3-8315-443B-C84BE3758B78}"/>
          </ac:spMkLst>
        </pc:spChg>
        <pc:picChg chg="mod">
          <ac:chgData name="beatrice spinola" userId="ad0644b15b0d54dc" providerId="LiveId" clId="{C0E92ADE-099F-4F1D-AEA3-EE38864ACF41}" dt="2023-05-03T00:48:40.763" v="157" actId="1076"/>
          <ac:picMkLst>
            <pc:docMk/>
            <pc:sldMk cId="1915951424" sldId="315"/>
            <ac:picMk id="5" creationId="{D0A33EBB-C6F9-3265-FE71-C1866A143693}"/>
          </ac:picMkLst>
        </pc:picChg>
      </pc:sldChg>
      <pc:sldChg chg="addSp delSp modSp mod modNotesTx">
        <pc:chgData name="beatrice spinola" userId="ad0644b15b0d54dc" providerId="LiveId" clId="{C0E92ADE-099F-4F1D-AEA3-EE38864ACF41}" dt="2023-05-03T22:29:43.699" v="869" actId="20577"/>
        <pc:sldMkLst>
          <pc:docMk/>
          <pc:sldMk cId="3176231314" sldId="316"/>
        </pc:sldMkLst>
        <pc:spChg chg="mod">
          <ac:chgData name="beatrice spinola" userId="ad0644b15b0d54dc" providerId="LiveId" clId="{C0E92ADE-099F-4F1D-AEA3-EE38864ACF41}" dt="2023-05-03T17:46:18.526" v="263" actId="2711"/>
          <ac:spMkLst>
            <pc:docMk/>
            <pc:sldMk cId="3176231314" sldId="316"/>
            <ac:spMk id="2" creationId="{DB284A4C-54DA-8D56-DACB-59D48E1D3D4D}"/>
          </ac:spMkLst>
        </pc:spChg>
        <pc:spChg chg="mod">
          <ac:chgData name="beatrice spinola" userId="ad0644b15b0d54dc" providerId="LiveId" clId="{C0E92ADE-099F-4F1D-AEA3-EE38864ACF41}" dt="2023-05-03T00:53:56.648" v="225" actId="14100"/>
          <ac:spMkLst>
            <pc:docMk/>
            <pc:sldMk cId="3176231314" sldId="316"/>
            <ac:spMk id="3" creationId="{EAECEB02-3EB3-8315-443B-C84BE3758B78}"/>
          </ac:spMkLst>
        </pc:spChg>
        <pc:spChg chg="add del mod">
          <ac:chgData name="beatrice spinola" userId="ad0644b15b0d54dc" providerId="LiveId" clId="{C0E92ADE-099F-4F1D-AEA3-EE38864ACF41}" dt="2023-05-03T00:52:20.677" v="200" actId="478"/>
          <ac:spMkLst>
            <pc:docMk/>
            <pc:sldMk cId="3176231314" sldId="316"/>
            <ac:spMk id="5" creationId="{899A0F1C-9B49-780B-79DA-0C52DBE9C51B}"/>
          </ac:spMkLst>
        </pc:spChg>
        <pc:spChg chg="add mod">
          <ac:chgData name="beatrice spinola" userId="ad0644b15b0d54dc" providerId="LiveId" clId="{C0E92ADE-099F-4F1D-AEA3-EE38864ACF41}" dt="2023-05-03T00:54:04.564" v="227" actId="1076"/>
          <ac:spMkLst>
            <pc:docMk/>
            <pc:sldMk cId="3176231314" sldId="316"/>
            <ac:spMk id="6" creationId="{8E3F7145-F15B-2202-7F85-8B8606894E11}"/>
          </ac:spMkLst>
        </pc:spChg>
        <pc:picChg chg="mod">
          <ac:chgData name="beatrice spinola" userId="ad0644b15b0d54dc" providerId="LiveId" clId="{C0E92ADE-099F-4F1D-AEA3-EE38864ACF41}" dt="2023-05-03T00:53:52.842" v="224" actId="1076"/>
          <ac:picMkLst>
            <pc:docMk/>
            <pc:sldMk cId="3176231314" sldId="316"/>
            <ac:picMk id="7" creationId="{B1B7E756-8DDE-F044-9F12-5605DBBBAC57}"/>
          </ac:picMkLst>
        </pc:picChg>
        <pc:picChg chg="add mod">
          <ac:chgData name="beatrice spinola" userId="ad0644b15b0d54dc" providerId="LiveId" clId="{C0E92ADE-099F-4F1D-AEA3-EE38864ACF41}" dt="2023-05-03T00:51:20.944" v="173"/>
          <ac:picMkLst>
            <pc:docMk/>
            <pc:sldMk cId="3176231314" sldId="316"/>
            <ac:picMk id="8" creationId="{31ECF43B-DB41-6CA7-0351-73382618BD72}"/>
          </ac:picMkLst>
        </pc:picChg>
        <pc:picChg chg="add mod">
          <ac:chgData name="beatrice spinola" userId="ad0644b15b0d54dc" providerId="LiveId" clId="{C0E92ADE-099F-4F1D-AEA3-EE38864ACF41}" dt="2023-05-03T00:54:10.279" v="228" actId="1076"/>
          <ac:picMkLst>
            <pc:docMk/>
            <pc:sldMk cId="3176231314" sldId="316"/>
            <ac:picMk id="9" creationId="{F0A1A050-2BEA-5B7B-86E9-3764884930A6}"/>
          </ac:picMkLst>
        </pc:picChg>
      </pc:sldChg>
      <pc:sldChg chg="modSp del mod">
        <pc:chgData name="beatrice spinola" userId="ad0644b15b0d54dc" providerId="LiveId" clId="{C0E92ADE-099F-4F1D-AEA3-EE38864ACF41}" dt="2023-05-03T00:54:31.465" v="229" actId="47"/>
        <pc:sldMkLst>
          <pc:docMk/>
          <pc:sldMk cId="3145107575" sldId="317"/>
        </pc:sldMkLst>
        <pc:spChg chg="mod">
          <ac:chgData name="beatrice spinola" userId="ad0644b15b0d54dc" providerId="LiveId" clId="{C0E92ADE-099F-4F1D-AEA3-EE38864ACF41}" dt="2023-05-03T00:49:07.662" v="161" actId="14100"/>
          <ac:spMkLst>
            <pc:docMk/>
            <pc:sldMk cId="3145107575" sldId="317"/>
            <ac:spMk id="2" creationId="{DB284A4C-54DA-8D56-DACB-59D48E1D3D4D}"/>
          </ac:spMkLst>
        </pc:spChg>
        <pc:spChg chg="mod">
          <ac:chgData name="beatrice spinola" userId="ad0644b15b0d54dc" providerId="LiveId" clId="{C0E92ADE-099F-4F1D-AEA3-EE38864ACF41}" dt="2023-05-03T00:50:17.394" v="169" actId="14100"/>
          <ac:spMkLst>
            <pc:docMk/>
            <pc:sldMk cId="3145107575" sldId="317"/>
            <ac:spMk id="3" creationId="{EAECEB02-3EB3-8315-443B-C84BE3758B78}"/>
          </ac:spMkLst>
        </pc:spChg>
      </pc:sldChg>
      <pc:sldChg chg="modSp mod modNotesTx">
        <pc:chgData name="beatrice spinola" userId="ad0644b15b0d54dc" providerId="LiveId" clId="{C0E92ADE-099F-4F1D-AEA3-EE38864ACF41}" dt="2023-05-03T22:58:38.947" v="3390" actId="20577"/>
        <pc:sldMkLst>
          <pc:docMk/>
          <pc:sldMk cId="1877368031" sldId="327"/>
        </pc:sldMkLst>
        <pc:spChg chg="mod">
          <ac:chgData name="beatrice spinola" userId="ad0644b15b0d54dc" providerId="LiveId" clId="{C0E92ADE-099F-4F1D-AEA3-EE38864ACF41}" dt="2023-05-03T17:46:17.912" v="262" actId="2711"/>
          <ac:spMkLst>
            <pc:docMk/>
            <pc:sldMk cId="1877368031" sldId="327"/>
            <ac:spMk id="2" creationId="{DB284A4C-54DA-8D56-DACB-59D48E1D3D4D}"/>
          </ac:spMkLst>
        </pc:spChg>
      </pc:sldChg>
      <pc:sldChg chg="modSp mod modNotesTx">
        <pc:chgData name="beatrice spinola" userId="ad0644b15b0d54dc" providerId="LiveId" clId="{C0E92ADE-099F-4F1D-AEA3-EE38864ACF41}" dt="2023-05-03T22:38:16.519" v="1657" actId="20577"/>
        <pc:sldMkLst>
          <pc:docMk/>
          <pc:sldMk cId="3652166007" sldId="328"/>
        </pc:sldMkLst>
        <pc:spChg chg="mod">
          <ac:chgData name="beatrice spinola" userId="ad0644b15b0d54dc" providerId="LiveId" clId="{C0E92ADE-099F-4F1D-AEA3-EE38864ACF41}" dt="2023-05-03T17:46:17.050" v="261" actId="2711"/>
          <ac:spMkLst>
            <pc:docMk/>
            <pc:sldMk cId="3652166007" sldId="328"/>
            <ac:spMk id="2" creationId="{DB284A4C-54DA-8D56-DACB-59D48E1D3D4D}"/>
          </ac:spMkLst>
        </pc:spChg>
      </pc:sldChg>
      <pc:sldChg chg="modSp mod">
        <pc:chgData name="beatrice spinola" userId="ad0644b15b0d54dc" providerId="LiveId" clId="{C0E92ADE-099F-4F1D-AEA3-EE38864ACF41}" dt="2023-04-23T15:47:14.540" v="9" actId="14100"/>
        <pc:sldMkLst>
          <pc:docMk/>
          <pc:sldMk cId="3380690331" sldId="329"/>
        </pc:sldMkLst>
        <pc:spChg chg="mod">
          <ac:chgData name="beatrice spinola" userId="ad0644b15b0d54dc" providerId="LiveId" clId="{C0E92ADE-099F-4F1D-AEA3-EE38864ACF41}" dt="2023-04-23T15:47:14.540" v="9" actId="14100"/>
          <ac:spMkLst>
            <pc:docMk/>
            <pc:sldMk cId="3380690331" sldId="329"/>
            <ac:spMk id="2" creationId="{DB284A4C-54DA-8D56-DACB-59D48E1D3D4D}"/>
          </ac:spMkLst>
        </pc:spChg>
      </pc:sldChg>
      <pc:sldChg chg="addSp delSp modSp mod modNotesTx">
        <pc:chgData name="beatrice spinola" userId="ad0644b15b0d54dc" providerId="LiveId" clId="{C0E92ADE-099F-4F1D-AEA3-EE38864ACF41}" dt="2023-05-03T22:57:24.198" v="3383" actId="20577"/>
        <pc:sldMkLst>
          <pc:docMk/>
          <pc:sldMk cId="3424545976" sldId="332"/>
        </pc:sldMkLst>
        <pc:spChg chg="mod">
          <ac:chgData name="beatrice spinola" userId="ad0644b15b0d54dc" providerId="LiveId" clId="{C0E92ADE-099F-4F1D-AEA3-EE38864ACF41}" dt="2023-05-03T22:50:32.702" v="2799"/>
          <ac:spMkLst>
            <pc:docMk/>
            <pc:sldMk cId="3424545976" sldId="332"/>
            <ac:spMk id="2" creationId="{A1E0EA7E-23E4-4851-5FB6-0F9BECBDB4F3}"/>
          </ac:spMkLst>
        </pc:spChg>
        <pc:spChg chg="add del mod">
          <ac:chgData name="beatrice spinola" userId="ad0644b15b0d54dc" providerId="LiveId" clId="{C0E92ADE-099F-4F1D-AEA3-EE38864ACF41}" dt="2023-04-23T15:46:51.789" v="1"/>
          <ac:spMkLst>
            <pc:docMk/>
            <pc:sldMk cId="3424545976" sldId="332"/>
            <ac:spMk id="6" creationId="{13064D6D-3F06-094C-D0AF-0E0BEFBA5BBA}"/>
          </ac:spMkLst>
        </pc:spChg>
        <pc:picChg chg="del">
          <ac:chgData name="beatrice spinola" userId="ad0644b15b0d54dc" providerId="LiveId" clId="{C0E92ADE-099F-4F1D-AEA3-EE38864ACF41}" dt="2023-04-23T15:46:49.931" v="0" actId="478"/>
          <ac:picMkLst>
            <pc:docMk/>
            <pc:sldMk cId="3424545976" sldId="332"/>
            <ac:picMk id="5" creationId="{5B14972D-08F5-3E46-AE49-4B11A7A9FA19}"/>
          </ac:picMkLst>
        </pc:picChg>
        <pc:picChg chg="add mod">
          <ac:chgData name="beatrice spinola" userId="ad0644b15b0d54dc" providerId="LiveId" clId="{C0E92ADE-099F-4F1D-AEA3-EE38864ACF41}" dt="2023-04-23T15:46:57.825" v="4" actId="1076"/>
          <ac:picMkLst>
            <pc:docMk/>
            <pc:sldMk cId="3424545976" sldId="332"/>
            <ac:picMk id="7" creationId="{395A173D-41AC-FD59-0298-F3A895D89A76}"/>
          </ac:picMkLst>
        </pc:picChg>
      </pc:sldChg>
      <pc:sldChg chg="addSp delSp modSp add mod modNotesTx">
        <pc:chgData name="beatrice spinola" userId="ad0644b15b0d54dc" providerId="LiveId" clId="{C0E92ADE-099F-4F1D-AEA3-EE38864ACF41}" dt="2023-05-03T22:40:05.200" v="1817" actId="20577"/>
        <pc:sldMkLst>
          <pc:docMk/>
          <pc:sldMk cId="3950780084" sldId="339"/>
        </pc:sldMkLst>
        <pc:spChg chg="mod">
          <ac:chgData name="beatrice spinola" userId="ad0644b15b0d54dc" providerId="LiveId" clId="{C0E92ADE-099F-4F1D-AEA3-EE38864ACF41}" dt="2023-04-23T15:48:56.601" v="42" actId="20577"/>
          <ac:spMkLst>
            <pc:docMk/>
            <pc:sldMk cId="3950780084" sldId="339"/>
            <ac:spMk id="2" creationId="{DB284A4C-54DA-8D56-DACB-59D48E1D3D4D}"/>
          </ac:spMkLst>
        </pc:spChg>
        <pc:spChg chg="add del mod">
          <ac:chgData name="beatrice spinola" userId="ad0644b15b0d54dc" providerId="LiveId" clId="{C0E92ADE-099F-4F1D-AEA3-EE38864ACF41}" dt="2023-04-23T15:48:30.760" v="32"/>
          <ac:spMkLst>
            <pc:docMk/>
            <pc:sldMk cId="3950780084" sldId="339"/>
            <ac:spMk id="6" creationId="{2D10B92B-DB4D-2914-CBFC-7367F32F0E9F}"/>
          </ac:spMkLst>
        </pc:spChg>
        <pc:picChg chg="del">
          <ac:chgData name="beatrice spinola" userId="ad0644b15b0d54dc" providerId="LiveId" clId="{C0E92ADE-099F-4F1D-AEA3-EE38864ACF41}" dt="2023-04-23T15:48:29.417" v="31" actId="478"/>
          <ac:picMkLst>
            <pc:docMk/>
            <pc:sldMk cId="3950780084" sldId="339"/>
            <ac:picMk id="5" creationId="{CA7110EA-2D34-F425-BCF2-0D3DA4A2F88B}"/>
          </ac:picMkLst>
        </pc:picChg>
        <pc:picChg chg="add mod">
          <ac:chgData name="beatrice spinola" userId="ad0644b15b0d54dc" providerId="LiveId" clId="{C0E92ADE-099F-4F1D-AEA3-EE38864ACF41}" dt="2023-04-23T15:48:37.983" v="34" actId="1076"/>
          <ac:picMkLst>
            <pc:docMk/>
            <pc:sldMk cId="3950780084" sldId="339"/>
            <ac:picMk id="7" creationId="{D0A7A342-6688-C782-9B61-16E1F8E10284}"/>
          </ac:picMkLst>
        </pc:picChg>
      </pc:sldChg>
      <pc:sldChg chg="add del">
        <pc:chgData name="beatrice spinola" userId="ad0644b15b0d54dc" providerId="LiveId" clId="{C0E92ADE-099F-4F1D-AEA3-EE38864ACF41}" dt="2023-04-23T15:49:08.982" v="44" actId="47"/>
        <pc:sldMkLst>
          <pc:docMk/>
          <pc:sldMk cId="3879033701" sldId="340"/>
        </pc:sldMkLst>
      </pc:sldChg>
      <pc:sldChg chg="addSp delSp modSp add mod modNotesTx">
        <pc:chgData name="beatrice spinola" userId="ad0644b15b0d54dc" providerId="LiveId" clId="{C0E92ADE-099F-4F1D-AEA3-EE38864ACF41}" dt="2023-05-03T23:00:03.931" v="3401" actId="20577"/>
        <pc:sldMkLst>
          <pc:docMk/>
          <pc:sldMk cId="1653891531" sldId="341"/>
        </pc:sldMkLst>
        <pc:spChg chg="mod">
          <ac:chgData name="beatrice spinola" userId="ad0644b15b0d54dc" providerId="LiveId" clId="{C0E92ADE-099F-4F1D-AEA3-EE38864ACF41}" dt="2023-04-23T15:50:01.382" v="59" actId="1076"/>
          <ac:spMkLst>
            <pc:docMk/>
            <pc:sldMk cId="1653891531" sldId="341"/>
            <ac:spMk id="2" creationId="{DB284A4C-54DA-8D56-DACB-59D48E1D3D4D}"/>
          </ac:spMkLst>
        </pc:spChg>
        <pc:spChg chg="add del mod">
          <ac:chgData name="beatrice spinola" userId="ad0644b15b0d54dc" providerId="LiveId" clId="{C0E92ADE-099F-4F1D-AEA3-EE38864ACF41}" dt="2023-04-23T15:49:28.787" v="50"/>
          <ac:spMkLst>
            <pc:docMk/>
            <pc:sldMk cId="1653891531" sldId="341"/>
            <ac:spMk id="5" creationId="{F8E5856F-004C-AA17-DCEF-4F5DE90B02E5}"/>
          </ac:spMkLst>
        </pc:spChg>
        <pc:picChg chg="add mod">
          <ac:chgData name="beatrice spinola" userId="ad0644b15b0d54dc" providerId="LiveId" clId="{C0E92ADE-099F-4F1D-AEA3-EE38864ACF41}" dt="2023-04-23T15:49:57.320" v="58" actId="1076"/>
          <ac:picMkLst>
            <pc:docMk/>
            <pc:sldMk cId="1653891531" sldId="341"/>
            <ac:picMk id="6" creationId="{4DDD10BB-3E71-D10B-DCB5-CC64404CB847}"/>
          </ac:picMkLst>
        </pc:picChg>
        <pc:picChg chg="del">
          <ac:chgData name="beatrice spinola" userId="ad0644b15b0d54dc" providerId="LiveId" clId="{C0E92ADE-099F-4F1D-AEA3-EE38864ACF41}" dt="2023-04-23T15:49:26.952" v="49" actId="478"/>
          <ac:picMkLst>
            <pc:docMk/>
            <pc:sldMk cId="1653891531" sldId="341"/>
            <ac:picMk id="7" creationId="{D0A7A342-6688-C782-9B61-16E1F8E10284}"/>
          </ac:picMkLst>
        </pc:picChg>
      </pc:sldChg>
      <pc:sldChg chg="addSp delSp modSp add mod ord modNotesTx">
        <pc:chgData name="beatrice spinola" userId="ad0644b15b0d54dc" providerId="LiveId" clId="{C0E92ADE-099F-4F1D-AEA3-EE38864ACF41}" dt="2023-05-03T22:46:20.178" v="2598"/>
        <pc:sldMkLst>
          <pc:docMk/>
          <pc:sldMk cId="2866218720" sldId="342"/>
        </pc:sldMkLst>
        <pc:spChg chg="mod">
          <ac:chgData name="beatrice spinola" userId="ad0644b15b0d54dc" providerId="LiveId" clId="{C0E92ADE-099F-4F1D-AEA3-EE38864ACF41}" dt="2023-05-03T22:43:50.918" v="2285" actId="20577"/>
          <ac:spMkLst>
            <pc:docMk/>
            <pc:sldMk cId="2866218720" sldId="342"/>
            <ac:spMk id="2" creationId="{DB284A4C-54DA-8D56-DACB-59D48E1D3D4D}"/>
          </ac:spMkLst>
        </pc:spChg>
        <pc:spChg chg="add del mod">
          <ac:chgData name="beatrice spinola" userId="ad0644b15b0d54dc" providerId="LiveId" clId="{C0E92ADE-099F-4F1D-AEA3-EE38864ACF41}" dt="2023-04-23T16:01:01.484" v="128"/>
          <ac:spMkLst>
            <pc:docMk/>
            <pc:sldMk cId="2866218720" sldId="342"/>
            <ac:spMk id="5" creationId="{7FE84E11-FFBA-603B-BE98-9ACD56F9285A}"/>
          </ac:spMkLst>
        </pc:spChg>
        <pc:picChg chg="del">
          <ac:chgData name="beatrice spinola" userId="ad0644b15b0d54dc" providerId="LiveId" clId="{C0E92ADE-099F-4F1D-AEA3-EE38864ACF41}" dt="2023-04-23T15:58:40.120" v="95" actId="478"/>
          <ac:picMkLst>
            <pc:docMk/>
            <pc:sldMk cId="2866218720" sldId="342"/>
            <ac:picMk id="6" creationId="{4DDD10BB-3E71-D10B-DCB5-CC64404CB847}"/>
          </ac:picMkLst>
        </pc:picChg>
        <pc:picChg chg="add mod">
          <ac:chgData name="beatrice spinola" userId="ad0644b15b0d54dc" providerId="LiveId" clId="{C0E92ADE-099F-4F1D-AEA3-EE38864ACF41}" dt="2023-04-23T16:01:13.049" v="132" actId="1076"/>
          <ac:picMkLst>
            <pc:docMk/>
            <pc:sldMk cId="2866218720" sldId="342"/>
            <ac:picMk id="7" creationId="{751C9AB7-263E-51D4-F3FA-07C4F2CBE537}"/>
          </ac:picMkLst>
        </pc:picChg>
      </pc:sldChg>
      <pc:sldChg chg="addSp delSp modSp add mod modNotesTx">
        <pc:chgData name="beatrice spinola" userId="ad0644b15b0d54dc" providerId="LiveId" clId="{C0E92ADE-099F-4F1D-AEA3-EE38864ACF41}" dt="2023-05-03T22:48:24.240" v="2785" actId="20577"/>
        <pc:sldMkLst>
          <pc:docMk/>
          <pc:sldMk cId="1934502117" sldId="343"/>
        </pc:sldMkLst>
        <pc:spChg chg="mod">
          <ac:chgData name="beatrice spinola" userId="ad0644b15b0d54dc" providerId="LiveId" clId="{C0E92ADE-099F-4F1D-AEA3-EE38864ACF41}" dt="2023-04-23T15:57:47.987" v="82" actId="20577"/>
          <ac:spMkLst>
            <pc:docMk/>
            <pc:sldMk cId="1934502117" sldId="343"/>
            <ac:spMk id="2" creationId="{DB284A4C-54DA-8D56-DACB-59D48E1D3D4D}"/>
          </ac:spMkLst>
        </pc:spChg>
        <pc:spChg chg="add del mod">
          <ac:chgData name="beatrice spinola" userId="ad0644b15b0d54dc" providerId="LiveId" clId="{C0E92ADE-099F-4F1D-AEA3-EE38864ACF41}" dt="2023-04-23T15:57:52.942" v="84"/>
          <ac:spMkLst>
            <pc:docMk/>
            <pc:sldMk cId="1934502117" sldId="343"/>
            <ac:spMk id="5" creationId="{0F1EABF1-2C26-1C21-D7E8-2FCCF5C6441E}"/>
          </ac:spMkLst>
        </pc:spChg>
        <pc:spChg chg="add del">
          <ac:chgData name="beatrice spinola" userId="ad0644b15b0d54dc" providerId="LiveId" clId="{C0E92ADE-099F-4F1D-AEA3-EE38864ACF41}" dt="2023-04-23T15:58:50.313" v="101" actId="22"/>
          <ac:spMkLst>
            <pc:docMk/>
            <pc:sldMk cId="1934502117" sldId="343"/>
            <ac:spMk id="10" creationId="{EBAF9F55-CA60-CECC-426C-3E963514766F}"/>
          </ac:spMkLst>
        </pc:spChg>
        <pc:spChg chg="add mod">
          <ac:chgData name="beatrice spinola" userId="ad0644b15b0d54dc" providerId="LiveId" clId="{C0E92ADE-099F-4F1D-AEA3-EE38864ACF41}" dt="2023-04-23T15:59:33.083" v="109" actId="20577"/>
          <ac:spMkLst>
            <pc:docMk/>
            <pc:sldMk cId="1934502117" sldId="343"/>
            <ac:spMk id="12" creationId="{A9D5426A-D535-4C97-DC33-E9D601A546D2}"/>
          </ac:spMkLst>
        </pc:spChg>
        <pc:spChg chg="add del">
          <ac:chgData name="beatrice spinola" userId="ad0644b15b0d54dc" providerId="LiveId" clId="{C0E92ADE-099F-4F1D-AEA3-EE38864ACF41}" dt="2023-04-23T15:59:45.186" v="113" actId="22"/>
          <ac:spMkLst>
            <pc:docMk/>
            <pc:sldMk cId="1934502117" sldId="343"/>
            <ac:spMk id="14" creationId="{C83D6967-C5C7-AC71-AB2A-8BBB6864B660}"/>
          </ac:spMkLst>
        </pc:spChg>
        <pc:spChg chg="add del">
          <ac:chgData name="beatrice spinola" userId="ad0644b15b0d54dc" providerId="LiveId" clId="{C0E92ADE-099F-4F1D-AEA3-EE38864ACF41}" dt="2023-04-23T15:59:49.415" v="115" actId="478"/>
          <ac:spMkLst>
            <pc:docMk/>
            <pc:sldMk cId="1934502117" sldId="343"/>
            <ac:spMk id="16" creationId="{4ADA9537-E44E-2CD3-71C3-FC95CDD3EF25}"/>
          </ac:spMkLst>
        </pc:spChg>
        <pc:spChg chg="add mod">
          <ac:chgData name="beatrice spinola" userId="ad0644b15b0d54dc" providerId="LiveId" clId="{C0E92ADE-099F-4F1D-AEA3-EE38864ACF41}" dt="2023-04-23T16:00:48.645" v="127" actId="1076"/>
          <ac:spMkLst>
            <pc:docMk/>
            <pc:sldMk cId="1934502117" sldId="343"/>
            <ac:spMk id="17" creationId="{361309AC-A262-A56F-7DB3-8593CC6A966F}"/>
          </ac:spMkLst>
        </pc:spChg>
        <pc:picChg chg="del">
          <ac:chgData name="beatrice spinola" userId="ad0644b15b0d54dc" providerId="LiveId" clId="{C0E92ADE-099F-4F1D-AEA3-EE38864ACF41}" dt="2023-04-23T15:57:50.725" v="83" actId="478"/>
          <ac:picMkLst>
            <pc:docMk/>
            <pc:sldMk cId="1934502117" sldId="343"/>
            <ac:picMk id="6" creationId="{4DDD10BB-3E71-D10B-DCB5-CC64404CB847}"/>
          </ac:picMkLst>
        </pc:picChg>
        <pc:picChg chg="add mod">
          <ac:chgData name="beatrice spinola" userId="ad0644b15b0d54dc" providerId="LiveId" clId="{C0E92ADE-099F-4F1D-AEA3-EE38864ACF41}" dt="2023-04-23T15:59:41.039" v="111" actId="1076"/>
          <ac:picMkLst>
            <pc:docMk/>
            <pc:sldMk cId="1934502117" sldId="343"/>
            <ac:picMk id="7" creationId="{DBD3FC01-DF12-39FA-8ECB-6CD7F9E18E0E}"/>
          </ac:picMkLst>
        </pc:picChg>
        <pc:picChg chg="add mod">
          <ac:chgData name="beatrice spinola" userId="ad0644b15b0d54dc" providerId="LiveId" clId="{C0E92ADE-099F-4F1D-AEA3-EE38864ACF41}" dt="2023-04-23T16:00:39.277" v="125" actId="1076"/>
          <ac:picMkLst>
            <pc:docMk/>
            <pc:sldMk cId="1934502117" sldId="343"/>
            <ac:picMk id="8" creationId="{230FFBFE-FCC0-4653-5050-7F4E934E4AEC}"/>
          </ac:picMkLst>
        </pc:picChg>
      </pc:sldChg>
      <pc:sldChg chg="add del">
        <pc:chgData name="beatrice spinola" userId="ad0644b15b0d54dc" providerId="LiveId" clId="{C0E92ADE-099F-4F1D-AEA3-EE38864ACF41}" dt="2023-04-23T15:57:30.972" v="63" actId="47"/>
        <pc:sldMkLst>
          <pc:docMk/>
          <pc:sldMk cId="3271137300" sldId="344"/>
        </pc:sldMkLst>
      </pc:sldChg>
      <pc:sldChg chg="modSp mod modNotesTx">
        <pc:chgData name="beatrice spinola" userId="ad0644b15b0d54dc" providerId="LiveId" clId="{C0E92ADE-099F-4F1D-AEA3-EE38864ACF41}" dt="2023-05-03T22:56:24.754" v="3255" actId="20577"/>
        <pc:sldMkLst>
          <pc:docMk/>
          <pc:sldMk cId="3578456585" sldId="361"/>
        </pc:sldMkLst>
        <pc:spChg chg="mod">
          <ac:chgData name="beatrice spinola" userId="ad0644b15b0d54dc" providerId="LiveId" clId="{C0E92ADE-099F-4F1D-AEA3-EE38864ACF41}" dt="2023-05-03T22:50:43.873" v="2802" actId="1076"/>
          <ac:spMkLst>
            <pc:docMk/>
            <pc:sldMk cId="3578456585" sldId="361"/>
            <ac:spMk id="2" creationId="{DB284A4C-54DA-8D56-DACB-59D48E1D3D4D}"/>
          </ac:spMkLst>
        </pc:spChg>
      </pc:sldChg>
    </pc:docChg>
  </pc:docChgLst>
  <pc:docChgLst>
    <pc:chgData name="Ning Li" userId="29c622d772902080" providerId="Windows Live" clId="Web-{B8CD288A-9A76-4028-A42A-DF8ACCBCC9ED}"/>
    <pc:docChg chg="modSld">
      <pc:chgData name="Ning Li" userId="29c622d772902080" providerId="Windows Live" clId="Web-{B8CD288A-9A76-4028-A42A-DF8ACCBCC9ED}" dt="2023-05-01T04:58:23.702" v="63" actId="20577"/>
      <pc:docMkLst>
        <pc:docMk/>
      </pc:docMkLst>
      <pc:sldChg chg="modSp">
        <pc:chgData name="Ning Li" userId="29c622d772902080" providerId="Windows Live" clId="Web-{B8CD288A-9A76-4028-A42A-DF8ACCBCC9ED}" dt="2023-05-01T04:58:14.936" v="62" actId="20577"/>
        <pc:sldMkLst>
          <pc:docMk/>
          <pc:sldMk cId="3380690331" sldId="329"/>
        </pc:sldMkLst>
        <pc:spChg chg="mod">
          <ac:chgData name="Ning Li" userId="29c622d772902080" providerId="Windows Live" clId="Web-{B8CD288A-9A76-4028-A42A-DF8ACCBCC9ED}" dt="2023-05-01T04:58:14.936" v="62" actId="20577"/>
          <ac:spMkLst>
            <pc:docMk/>
            <pc:sldMk cId="3380690331" sldId="329"/>
            <ac:spMk id="2" creationId="{DB284A4C-54DA-8D56-DACB-59D48E1D3D4D}"/>
          </ac:spMkLst>
        </pc:spChg>
      </pc:sldChg>
      <pc:sldChg chg="modSp">
        <pc:chgData name="Ning Li" userId="29c622d772902080" providerId="Windows Live" clId="Web-{B8CD288A-9A76-4028-A42A-DF8ACCBCC9ED}" dt="2023-05-01T04:54:21.646" v="16" actId="20577"/>
        <pc:sldMkLst>
          <pc:docMk/>
          <pc:sldMk cId="1678910119" sldId="330"/>
        </pc:sldMkLst>
        <pc:spChg chg="mod">
          <ac:chgData name="Ning Li" userId="29c622d772902080" providerId="Windows Live" clId="Web-{B8CD288A-9A76-4028-A42A-DF8ACCBCC9ED}" dt="2023-05-01T04:54:21.646" v="16" actId="20577"/>
          <ac:spMkLst>
            <pc:docMk/>
            <pc:sldMk cId="1678910119" sldId="330"/>
            <ac:spMk id="2" creationId="{DB284A4C-54DA-8D56-DACB-59D48E1D3D4D}"/>
          </ac:spMkLst>
        </pc:spChg>
      </pc:sldChg>
      <pc:sldChg chg="modSp">
        <pc:chgData name="Ning Li" userId="29c622d772902080" providerId="Windows Live" clId="Web-{B8CD288A-9A76-4028-A42A-DF8ACCBCC9ED}" dt="2023-05-01T04:54:56.303" v="22" actId="14100"/>
        <pc:sldMkLst>
          <pc:docMk/>
          <pc:sldMk cId="1696045717" sldId="331"/>
        </pc:sldMkLst>
        <pc:spChg chg="mod">
          <ac:chgData name="Ning Li" userId="29c622d772902080" providerId="Windows Live" clId="Web-{B8CD288A-9A76-4028-A42A-DF8ACCBCC9ED}" dt="2023-05-01T04:54:56.303" v="22" actId="14100"/>
          <ac:spMkLst>
            <pc:docMk/>
            <pc:sldMk cId="1696045717" sldId="331"/>
            <ac:spMk id="2" creationId="{DB284A4C-54DA-8D56-DACB-59D48E1D3D4D}"/>
          </ac:spMkLst>
        </pc:spChg>
      </pc:sldChg>
      <pc:sldChg chg="modSp">
        <pc:chgData name="Ning Li" userId="29c622d772902080" providerId="Windows Live" clId="Web-{B8CD288A-9A76-4028-A42A-DF8ACCBCC9ED}" dt="2023-05-01T04:58:23.702" v="63" actId="20577"/>
        <pc:sldMkLst>
          <pc:docMk/>
          <pc:sldMk cId="3424545976" sldId="332"/>
        </pc:sldMkLst>
        <pc:spChg chg="mod">
          <ac:chgData name="Ning Li" userId="29c622d772902080" providerId="Windows Live" clId="Web-{B8CD288A-9A76-4028-A42A-DF8ACCBCC9ED}" dt="2023-05-01T04:58:23.702" v="63" actId="20577"/>
          <ac:spMkLst>
            <pc:docMk/>
            <pc:sldMk cId="3424545976" sldId="332"/>
            <ac:spMk id="2" creationId="{A1E0EA7E-23E4-4851-5FB6-0F9BECBDB4F3}"/>
          </ac:spMkLst>
        </pc:spChg>
      </pc:sldChg>
      <pc:sldChg chg="modSp">
        <pc:chgData name="Ning Li" userId="29c622d772902080" providerId="Windows Live" clId="Web-{B8CD288A-9A76-4028-A42A-DF8ACCBCC9ED}" dt="2023-05-01T04:52:04.515" v="0" actId="20577"/>
        <pc:sldMkLst>
          <pc:docMk/>
          <pc:sldMk cId="3661703861" sldId="333"/>
        </pc:sldMkLst>
        <pc:spChg chg="mod">
          <ac:chgData name="Ning Li" userId="29c622d772902080" providerId="Windows Live" clId="Web-{B8CD288A-9A76-4028-A42A-DF8ACCBCC9ED}" dt="2023-05-01T04:52:04.515" v="0" actId="20577"/>
          <ac:spMkLst>
            <pc:docMk/>
            <pc:sldMk cId="3661703861" sldId="333"/>
            <ac:spMk id="2" creationId="{1FC13AA8-69E6-4768-6D5F-581AF3A2A567}"/>
          </ac:spMkLst>
        </pc:spChg>
      </pc:sldChg>
      <pc:sldChg chg="modSp">
        <pc:chgData name="Ning Li" userId="29c622d772902080" providerId="Windows Live" clId="Web-{B8CD288A-9A76-4028-A42A-DF8ACCBCC9ED}" dt="2023-05-01T04:53:41.253" v="11" actId="14100"/>
        <pc:sldMkLst>
          <pc:docMk/>
          <pc:sldMk cId="987122448" sldId="334"/>
        </pc:sldMkLst>
        <pc:spChg chg="mod">
          <ac:chgData name="Ning Li" userId="29c622d772902080" providerId="Windows Live" clId="Web-{B8CD288A-9A76-4028-A42A-DF8ACCBCC9ED}" dt="2023-05-01T04:53:41.253" v="11" actId="14100"/>
          <ac:spMkLst>
            <pc:docMk/>
            <pc:sldMk cId="987122448" sldId="334"/>
            <ac:spMk id="2" creationId="{B79B132B-5CFE-F351-CC45-6AD54EB1A090}"/>
          </ac:spMkLst>
        </pc:spChg>
      </pc:sldChg>
      <pc:sldChg chg="modSp">
        <pc:chgData name="Ning Li" userId="29c622d772902080" providerId="Windows Live" clId="Web-{B8CD288A-9A76-4028-A42A-DF8ACCBCC9ED}" dt="2023-05-01T04:54:12.145" v="13"/>
        <pc:sldMkLst>
          <pc:docMk/>
          <pc:sldMk cId="1238365095" sldId="335"/>
        </pc:sldMkLst>
        <pc:spChg chg="mod">
          <ac:chgData name="Ning Li" userId="29c622d772902080" providerId="Windows Live" clId="Web-{B8CD288A-9A76-4028-A42A-DF8ACCBCC9ED}" dt="2023-05-01T04:54:12.145" v="13"/>
          <ac:spMkLst>
            <pc:docMk/>
            <pc:sldMk cId="1238365095" sldId="335"/>
            <ac:spMk id="2" creationId="{4A878F75-66F0-43C3-178A-7B38471717EC}"/>
          </ac:spMkLst>
        </pc:spChg>
      </pc:sldChg>
      <pc:sldChg chg="modSp">
        <pc:chgData name="Ning Li" userId="29c622d772902080" providerId="Windows Live" clId="Web-{B8CD288A-9A76-4028-A42A-DF8ACCBCC9ED}" dt="2023-05-01T04:55:15.038" v="23"/>
        <pc:sldMkLst>
          <pc:docMk/>
          <pc:sldMk cId="3610811547" sldId="336"/>
        </pc:sldMkLst>
        <pc:spChg chg="mod">
          <ac:chgData name="Ning Li" userId="29c622d772902080" providerId="Windows Live" clId="Web-{B8CD288A-9A76-4028-A42A-DF8ACCBCC9ED}" dt="2023-05-01T04:55:15.038" v="23"/>
          <ac:spMkLst>
            <pc:docMk/>
            <pc:sldMk cId="3610811547" sldId="336"/>
            <ac:spMk id="2" creationId="{10BC926C-B098-6F14-A60A-A128CBD15F46}"/>
          </ac:spMkLst>
        </pc:spChg>
      </pc:sldChg>
      <pc:sldChg chg="modSp">
        <pc:chgData name="Ning Li" userId="29c622d772902080" providerId="Windows Live" clId="Web-{B8CD288A-9A76-4028-A42A-DF8ACCBCC9ED}" dt="2023-05-01T04:55:42.008" v="27" actId="1076"/>
        <pc:sldMkLst>
          <pc:docMk/>
          <pc:sldMk cId="1470849815" sldId="337"/>
        </pc:sldMkLst>
        <pc:spChg chg="mod">
          <ac:chgData name="Ning Li" userId="29c622d772902080" providerId="Windows Live" clId="Web-{B8CD288A-9A76-4028-A42A-DF8ACCBCC9ED}" dt="2023-05-01T04:55:42.008" v="27" actId="1076"/>
          <ac:spMkLst>
            <pc:docMk/>
            <pc:sldMk cId="1470849815" sldId="337"/>
            <ac:spMk id="2" creationId="{FD7BDF2E-1FB7-4017-C5D3-6BCBC020E77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a:t>Using the quantmod package in R, we downloaded historical data for the 5 cryptocurrencies listed on Yahoo Finance from January 1, 2022, to December 31, 2022. Below are listed the names and symbols of the five cryptocurrencies we’ve selected. </a:t>
            </a:r>
          </a:p>
        </p:txBody>
      </p:sp>
      <p:sp>
        <p:nvSpPr>
          <p:cNvPr id="4" name="Slide Number Placeholder 3"/>
          <p:cNvSpPr>
            <a:spLocks noGrp="1"/>
          </p:cNvSpPr>
          <p:nvPr>
            <p:ph type="sldNum" sz="quarter" idx="5"/>
          </p:nvPr>
        </p:nvSpPr>
        <p:spPr/>
        <p:txBody>
          <a:bodyPr/>
          <a:lstStyle/>
          <a:p>
            <a:fld id="{C5DB341C-843E-6244-9C40-DD933A1134AC}" type="slidenum">
              <a:rPr lang="en-US" smtClean="0"/>
              <a:t>2</a:t>
            </a:fld>
            <a:endParaRPr lang="en-US"/>
          </a:p>
        </p:txBody>
      </p:sp>
    </p:spTree>
    <p:extLst>
      <p:ext uri="{BB962C8B-B14F-4D97-AF65-F5344CB8AC3E}">
        <p14:creationId xmlns:p14="http://schemas.microsoft.com/office/powerpoint/2010/main" val="146969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correlation matrix computed above, we note that Bitcoin and Litecoin have the highest correlation of 0.8002019 and that Peercoin and Gridcoin have the lowest correlation of 0.1362374. The high correlation between Bitcoin and Litecoin can be explained by the fact that Bitcoin has higher returns, but it is also riskier than Litecoin which leads them to be highly correlated.</a:t>
            </a:r>
          </a:p>
        </p:txBody>
      </p:sp>
      <p:sp>
        <p:nvSpPr>
          <p:cNvPr id="4" name="Slide Number Placeholder 3"/>
          <p:cNvSpPr>
            <a:spLocks noGrp="1"/>
          </p:cNvSpPr>
          <p:nvPr>
            <p:ph type="sldNum" sz="quarter" idx="5"/>
          </p:nvPr>
        </p:nvSpPr>
        <p:spPr/>
        <p:txBody>
          <a:bodyPr/>
          <a:lstStyle/>
          <a:p>
            <a:fld id="{C5DB341C-843E-6244-9C40-DD933A1134AC}" type="slidenum">
              <a:rPr lang="en-US" smtClean="0"/>
              <a:t>11</a:t>
            </a:fld>
            <a:endParaRPr lang="en-US"/>
          </a:p>
        </p:txBody>
      </p:sp>
    </p:spTree>
    <p:extLst>
      <p:ext uri="{BB962C8B-B14F-4D97-AF65-F5344CB8AC3E}">
        <p14:creationId xmlns:p14="http://schemas.microsoft.com/office/powerpoint/2010/main" val="2852539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correlation chart computed here, we confirm that Bitcoin and Litecoin have the highest correlation and that Peercoin and Gridcoin have the lowest correlation.</a:t>
            </a:r>
          </a:p>
        </p:txBody>
      </p:sp>
      <p:sp>
        <p:nvSpPr>
          <p:cNvPr id="4" name="Slide Number Placeholder 3"/>
          <p:cNvSpPr>
            <a:spLocks noGrp="1"/>
          </p:cNvSpPr>
          <p:nvPr>
            <p:ph type="sldNum" sz="quarter" idx="5"/>
          </p:nvPr>
        </p:nvSpPr>
        <p:spPr/>
        <p:txBody>
          <a:bodyPr/>
          <a:lstStyle/>
          <a:p>
            <a:fld id="{C5DB341C-843E-6244-9C40-DD933A1134AC}" type="slidenum">
              <a:rPr lang="en-US" smtClean="0"/>
              <a:t>12</a:t>
            </a:fld>
            <a:endParaRPr lang="en-US"/>
          </a:p>
        </p:txBody>
      </p:sp>
    </p:spTree>
    <p:extLst>
      <p:ext uri="{BB962C8B-B14F-4D97-AF65-F5344CB8AC3E}">
        <p14:creationId xmlns:p14="http://schemas.microsoft.com/office/powerpoint/2010/main" val="350092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IBM Plex Sans" panose="020B0503050203000203"/>
              </a:rPr>
              <a:t>After we installed </a:t>
            </a:r>
            <a:r>
              <a:rPr lang="en-US" sz="1200" b="0" i="0" u="none" strike="noStrike">
                <a:solidFill>
                  <a:srgbClr val="000000"/>
                </a:solidFill>
                <a:effectLst/>
                <a:latin typeface="IBM Plex Sans" panose="020B0503050203000203"/>
              </a:rPr>
              <a:t>the </a:t>
            </a:r>
            <a:r>
              <a:rPr lang="en-US" sz="1200" b="0" i="0" u="none" strike="noStrike" err="1">
                <a:solidFill>
                  <a:srgbClr val="000000"/>
                </a:solidFill>
                <a:effectLst/>
                <a:latin typeface="IBM Plex Sans" panose="020B0503050203000203"/>
              </a:rPr>
              <a:t>dplyr</a:t>
            </a:r>
            <a:r>
              <a:rPr lang="en-US" sz="1200" b="0" i="0" u="none" strike="noStrike">
                <a:solidFill>
                  <a:srgbClr val="000000"/>
                </a:solidFill>
                <a:effectLst/>
                <a:latin typeface="IBM Plex Sans" panose="020B0503050203000203"/>
              </a:rPr>
              <a:t> package in R, we used the summary() function to check for any missing values. If any “NA” values are present in the data frame, the function summary() will return the number of missing values found in each variable. As you can see, the output of the summary function does not display any missing values.</a:t>
            </a:r>
          </a:p>
        </p:txBody>
      </p:sp>
      <p:sp>
        <p:nvSpPr>
          <p:cNvPr id="4" name="Slide Number Placeholder 3"/>
          <p:cNvSpPr>
            <a:spLocks noGrp="1"/>
          </p:cNvSpPr>
          <p:nvPr>
            <p:ph type="sldNum" sz="quarter" idx="5"/>
          </p:nvPr>
        </p:nvSpPr>
        <p:spPr/>
        <p:txBody>
          <a:bodyPr/>
          <a:lstStyle/>
          <a:p>
            <a:fld id="{C5DB341C-843E-6244-9C40-DD933A1134AC}" type="slidenum">
              <a:rPr lang="en-US" smtClean="0"/>
              <a:t>3</a:t>
            </a:fld>
            <a:endParaRPr lang="en-US"/>
          </a:p>
        </p:txBody>
      </p:sp>
    </p:spTree>
    <p:extLst>
      <p:ext uri="{BB962C8B-B14F-4D97-AF65-F5344CB8AC3E}">
        <p14:creationId xmlns:p14="http://schemas.microsoft.com/office/powerpoint/2010/main" val="3316656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inspect the data for missing values we outputted the first and last 10 rows of our dataset. As you can see, we confirm there are no missing values present in the data.</a:t>
            </a:r>
          </a:p>
        </p:txBody>
      </p:sp>
      <p:sp>
        <p:nvSpPr>
          <p:cNvPr id="4" name="Slide Number Placeholder 3"/>
          <p:cNvSpPr>
            <a:spLocks noGrp="1"/>
          </p:cNvSpPr>
          <p:nvPr>
            <p:ph type="sldNum" sz="quarter" idx="5"/>
          </p:nvPr>
        </p:nvSpPr>
        <p:spPr/>
        <p:txBody>
          <a:bodyPr/>
          <a:lstStyle/>
          <a:p>
            <a:fld id="{C5DB341C-843E-6244-9C40-DD933A1134AC}" type="slidenum">
              <a:rPr lang="en-US" smtClean="0"/>
              <a:t>4</a:t>
            </a:fld>
            <a:endParaRPr lang="en-US"/>
          </a:p>
        </p:txBody>
      </p:sp>
    </p:spTree>
    <p:extLst>
      <p:ext uri="{BB962C8B-B14F-4D97-AF65-F5344CB8AC3E}">
        <p14:creationId xmlns:p14="http://schemas.microsoft.com/office/powerpoint/2010/main" val="39699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plotted the Adjusted Close Prices for the five cryptocurrencies on the same plot but on separate axes. Note that the scale of each cryptocurrency axis greatly differs from one another, except for Dogecoin’s and Peercoin’s axes scales.</a:t>
            </a:r>
          </a:p>
        </p:txBody>
      </p:sp>
      <p:sp>
        <p:nvSpPr>
          <p:cNvPr id="4" name="Slide Number Placeholder 3"/>
          <p:cNvSpPr>
            <a:spLocks noGrp="1"/>
          </p:cNvSpPr>
          <p:nvPr>
            <p:ph type="sldNum" sz="quarter" idx="5"/>
          </p:nvPr>
        </p:nvSpPr>
        <p:spPr/>
        <p:txBody>
          <a:bodyPr/>
          <a:lstStyle/>
          <a:p>
            <a:fld id="{C5DB341C-843E-6244-9C40-DD933A1134AC}" type="slidenum">
              <a:rPr lang="en-US" smtClean="0"/>
              <a:t>5</a:t>
            </a:fld>
            <a:endParaRPr lang="en-US"/>
          </a:p>
        </p:txBody>
      </p:sp>
    </p:spTree>
    <p:extLst>
      <p:ext uri="{BB962C8B-B14F-4D97-AF65-F5344CB8AC3E}">
        <p14:creationId xmlns:p14="http://schemas.microsoft.com/office/powerpoint/2010/main" val="2850147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similarly scaled axes, we compared the Adjusted Close Prices of Dogecoin and Peercoin by plotting them on the same axis. Overall, Peercoin’s close prices are higher than Dogecoin’s close prices, but Dogecoin appears to be less volatile than Peercoin.</a:t>
            </a:r>
          </a:p>
        </p:txBody>
      </p:sp>
      <p:sp>
        <p:nvSpPr>
          <p:cNvPr id="4" name="Slide Number Placeholder 3"/>
          <p:cNvSpPr>
            <a:spLocks noGrp="1"/>
          </p:cNvSpPr>
          <p:nvPr>
            <p:ph type="sldNum" sz="quarter" idx="5"/>
          </p:nvPr>
        </p:nvSpPr>
        <p:spPr/>
        <p:txBody>
          <a:bodyPr/>
          <a:lstStyle/>
          <a:p>
            <a:fld id="{C5DB341C-843E-6244-9C40-DD933A1134AC}" type="slidenum">
              <a:rPr lang="en-US" smtClean="0"/>
              <a:t>6</a:t>
            </a:fld>
            <a:endParaRPr lang="en-US"/>
          </a:p>
        </p:txBody>
      </p:sp>
    </p:spTree>
    <p:extLst>
      <p:ext uri="{BB962C8B-B14F-4D97-AF65-F5344CB8AC3E}">
        <p14:creationId xmlns:p14="http://schemas.microsoft.com/office/powerpoint/2010/main" val="130960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see the first 10 rows of the computed daily returns prices for the 5 cryptocurrencies.</a:t>
            </a:r>
          </a:p>
        </p:txBody>
      </p:sp>
      <p:sp>
        <p:nvSpPr>
          <p:cNvPr id="4" name="Slide Number Placeholder 3"/>
          <p:cNvSpPr>
            <a:spLocks noGrp="1"/>
          </p:cNvSpPr>
          <p:nvPr>
            <p:ph type="sldNum" sz="quarter" idx="5"/>
          </p:nvPr>
        </p:nvSpPr>
        <p:spPr/>
        <p:txBody>
          <a:bodyPr/>
          <a:lstStyle/>
          <a:p>
            <a:fld id="{C5DB341C-843E-6244-9C40-DD933A1134AC}" type="slidenum">
              <a:rPr lang="en-US" smtClean="0"/>
              <a:t>7</a:t>
            </a:fld>
            <a:endParaRPr lang="en-US"/>
          </a:p>
        </p:txBody>
      </p:sp>
    </p:spTree>
    <p:extLst>
      <p:ext uri="{BB962C8B-B14F-4D97-AF65-F5344CB8AC3E}">
        <p14:creationId xmlns:p14="http://schemas.microsoft.com/office/powerpoint/2010/main" val="382601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plot of all the daily return prices on the same axis. Although the plot is not clear, note that we can still observe that Gridcoin (the blue line) seems to have the greatest spikes, both in the positive and negative direction, indicating higher volatility. </a:t>
            </a:r>
          </a:p>
        </p:txBody>
      </p:sp>
      <p:sp>
        <p:nvSpPr>
          <p:cNvPr id="4" name="Slide Number Placeholder 3"/>
          <p:cNvSpPr>
            <a:spLocks noGrp="1"/>
          </p:cNvSpPr>
          <p:nvPr>
            <p:ph type="sldNum" sz="quarter" idx="5"/>
          </p:nvPr>
        </p:nvSpPr>
        <p:spPr/>
        <p:txBody>
          <a:bodyPr/>
          <a:lstStyle/>
          <a:p>
            <a:fld id="{C5DB341C-843E-6244-9C40-DD933A1134AC}" type="slidenum">
              <a:rPr lang="en-US" smtClean="0"/>
              <a:t>8</a:t>
            </a:fld>
            <a:endParaRPr lang="en-US"/>
          </a:p>
        </p:txBody>
      </p:sp>
    </p:spTree>
    <p:extLst>
      <p:ext uri="{BB962C8B-B14F-4D97-AF65-F5344CB8AC3E}">
        <p14:creationId xmlns:p14="http://schemas.microsoft.com/office/powerpoint/2010/main" val="538361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we plotted the daily returns of the 5 cryptocurrency prices but this time we plotted them on a separate axis. Although this graph appears to be clearer than the previous one, it fails to illustrate how the five cryptocurrency prices compare to one another.</a:t>
            </a:r>
          </a:p>
        </p:txBody>
      </p:sp>
      <p:sp>
        <p:nvSpPr>
          <p:cNvPr id="4" name="Slide Number Placeholder 3"/>
          <p:cNvSpPr>
            <a:spLocks noGrp="1"/>
          </p:cNvSpPr>
          <p:nvPr>
            <p:ph type="sldNum" sz="quarter" idx="5"/>
          </p:nvPr>
        </p:nvSpPr>
        <p:spPr/>
        <p:txBody>
          <a:bodyPr/>
          <a:lstStyle/>
          <a:p>
            <a:fld id="{C5DB341C-843E-6244-9C40-DD933A1134AC}" type="slidenum">
              <a:rPr lang="en-US" smtClean="0"/>
              <a:t>9</a:t>
            </a:fld>
            <a:endParaRPr lang="en-US"/>
          </a:p>
        </p:txBody>
      </p:sp>
    </p:spTree>
    <p:extLst>
      <p:ext uri="{BB962C8B-B14F-4D97-AF65-F5344CB8AC3E}">
        <p14:creationId xmlns:p14="http://schemas.microsoft.com/office/powerpoint/2010/main" val="1206455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BM Plex Sans" panose="020B0503050203000203"/>
                <a:ea typeface="+mn-ea"/>
                <a:cs typeface="+mn-cs"/>
              </a:rPr>
              <a:t>We then used the function </a:t>
            </a:r>
            <a:r>
              <a:rPr kumimoji="0" lang="en-US" sz="1200" b="0" i="0" u="none" strike="noStrike" kern="1200" cap="none" spc="0" normalizeH="0" baseline="0" noProof="0" err="1">
                <a:ln>
                  <a:noFill/>
                </a:ln>
                <a:solidFill>
                  <a:srgbClr val="000000"/>
                </a:solidFill>
                <a:effectLst/>
                <a:uLnTx/>
                <a:uFillTx/>
                <a:latin typeface="IBM Plex Sans" panose="020B0503050203000203"/>
                <a:ea typeface="+mn-ea"/>
                <a:cs typeface="+mn-cs"/>
              </a:rPr>
              <a:t>sapply</a:t>
            </a:r>
            <a:r>
              <a:rPr kumimoji="0" lang="en-US" sz="1200" b="0" i="0" u="none" strike="noStrike" kern="1200" cap="none" spc="0" normalizeH="0" baseline="0" noProof="0">
                <a:ln>
                  <a:noFill/>
                </a:ln>
                <a:solidFill>
                  <a:srgbClr val="000000"/>
                </a:solidFill>
                <a:effectLst/>
                <a:uLnTx/>
                <a:uFillTx/>
                <a:latin typeface="IBM Plex Sans" panose="020B0503050203000203"/>
                <a:ea typeface="+mn-ea"/>
                <a:cs typeface="+mn-cs"/>
              </a:rPr>
              <a:t>() to compute the volatility and the annualized volatility for the daily returns, over the given sample period. To compute the annualized volatility, we multiplied the </a:t>
            </a:r>
            <a:r>
              <a:rPr kumimoji="0" lang="en-US" sz="1200" b="0" i="0" u="none" strike="noStrike" kern="1200" cap="none" spc="0" normalizeH="0" baseline="0" noProof="0" err="1">
                <a:ln>
                  <a:noFill/>
                </a:ln>
                <a:solidFill>
                  <a:srgbClr val="000000"/>
                </a:solidFill>
                <a:effectLst/>
                <a:uLnTx/>
                <a:uFillTx/>
                <a:latin typeface="IBM Plex Sans" panose="020B0503050203000203"/>
                <a:ea typeface="+mn-ea"/>
                <a:cs typeface="+mn-cs"/>
              </a:rPr>
              <a:t>sapply</a:t>
            </a:r>
            <a:r>
              <a:rPr kumimoji="0" lang="en-US" sz="1200" b="0" i="0" u="none" strike="noStrike" kern="1200" cap="none" spc="0" normalizeH="0" baseline="0" noProof="0">
                <a:ln>
                  <a:noFill/>
                </a:ln>
                <a:solidFill>
                  <a:srgbClr val="000000"/>
                </a:solidFill>
                <a:effectLst/>
                <a:uLnTx/>
                <a:uFillTx/>
                <a:latin typeface="IBM Plex Sans" panose="020B0503050203000203"/>
                <a:ea typeface="+mn-ea"/>
                <a:cs typeface="+mn-cs"/>
              </a:rPr>
              <a:t>() function by the sqrt of 252 where 252 are the number of trading days in a year.</a:t>
            </a:r>
          </a:p>
        </p:txBody>
      </p:sp>
      <p:sp>
        <p:nvSpPr>
          <p:cNvPr id="4" name="Slide Number Placeholder 3"/>
          <p:cNvSpPr>
            <a:spLocks noGrp="1"/>
          </p:cNvSpPr>
          <p:nvPr>
            <p:ph type="sldNum" sz="quarter" idx="5"/>
          </p:nvPr>
        </p:nvSpPr>
        <p:spPr/>
        <p:txBody>
          <a:bodyPr/>
          <a:lstStyle/>
          <a:p>
            <a:fld id="{C5DB341C-843E-6244-9C40-DD933A1134AC}" type="slidenum">
              <a:rPr lang="en-US" smtClean="0"/>
              <a:t>10</a:t>
            </a:fld>
            <a:endParaRPr lang="en-US"/>
          </a:p>
        </p:txBody>
      </p:sp>
    </p:spTree>
    <p:extLst>
      <p:ext uri="{BB962C8B-B14F-4D97-AF65-F5344CB8AC3E}">
        <p14:creationId xmlns:p14="http://schemas.microsoft.com/office/powerpoint/2010/main" val="30297369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7103"/>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3"/>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5"/>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a:xfrm>
            <a:off x="11356641" y="6449010"/>
            <a:ext cx="635497" cy="365125"/>
          </a:xfrm>
          <a:prstGeom prst="rect">
            <a:avLst/>
          </a:prstGeom>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90836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753177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425435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8507728"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Tree>
    <p:extLst>
      <p:ext uri="{BB962C8B-B14F-4D97-AF65-F5344CB8AC3E}">
        <p14:creationId xmlns:p14="http://schemas.microsoft.com/office/powerpoint/2010/main" val="17194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7"/>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4" r:id="rId3"/>
    <p:sldLayoutId id="2147483672" r:id="rId4"/>
    <p:sldLayoutId id="2147483651" r:id="rId5"/>
    <p:sldLayoutId id="2147483650" r:id="rId6"/>
    <p:sldLayoutId id="2147483662" r:id="rId7"/>
    <p:sldLayoutId id="2147483652" r:id="rId8"/>
    <p:sldLayoutId id="2147483670" r:id="rId9"/>
    <p:sldLayoutId id="2147483671" r:id="rId10"/>
    <p:sldLayoutId id="2147483665" r:id="rId11"/>
    <p:sldLayoutId id="2147483666" r:id="rId12"/>
    <p:sldLayoutId id="2147483668" r:id="rId13"/>
    <p:sldLayoutId id="2147483667" r:id="rId14"/>
    <p:sldLayoutId id="2147483664" r:id="rId15"/>
    <p:sldLayoutId id="2147483653" r:id="rId16"/>
    <p:sldLayoutId id="2147483654" r:id="rId17"/>
    <p:sldLayoutId id="2147483655" r:id="rId18"/>
    <p:sldLayoutId id="2147483663" r:id="rId19"/>
    <p:sldLayoutId id="2147483656" r:id="rId20"/>
    <p:sldLayoutId id="2147483657" r:id="rId21"/>
    <p:sldLayoutId id="2147483658" r:id="rId22"/>
    <p:sldLayoutId id="2147483659" r:id="rId23"/>
    <p:sldLayoutId id="2147483669" r:id="rId24"/>
    <p:sldLayoutId id="2147483673" r:id="rId25"/>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46.sv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2.sv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31.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61032-AD15-7E15-8BB6-94AAA9B4584B}"/>
              </a:ext>
            </a:extLst>
          </p:cNvPr>
          <p:cNvSpPr>
            <a:spLocks noGrp="1"/>
          </p:cNvSpPr>
          <p:nvPr>
            <p:ph type="ctrTitle"/>
          </p:nvPr>
        </p:nvSpPr>
        <p:spPr>
          <a:xfrm>
            <a:off x="6096000" y="2182761"/>
            <a:ext cx="5933207" cy="2910995"/>
          </a:xfrm>
        </p:spPr>
        <p:txBody>
          <a:bodyPr>
            <a:normAutofit fontScale="90000"/>
          </a:bodyPr>
          <a:lstStyle/>
          <a:p>
            <a:r>
              <a:rPr lang="en-US" sz="4400" b="1">
                <a:latin typeface="Saira Condensed Condensed Light"/>
              </a:rPr>
              <a:t>AN ANALYSIS OF CRYPTOCURRENCIES AND AN IDEA APPLICABLE VIA SMART CONTRACTS</a:t>
            </a:r>
          </a:p>
        </p:txBody>
      </p:sp>
      <p:sp>
        <p:nvSpPr>
          <p:cNvPr id="3" name="Subtitle 2">
            <a:extLst>
              <a:ext uri="{FF2B5EF4-FFF2-40B4-BE49-F238E27FC236}">
                <a16:creationId xmlns:a16="http://schemas.microsoft.com/office/drawing/2014/main" id="{6CA6F7E3-D981-9517-1FE3-EBDA15DB7E85}"/>
              </a:ext>
            </a:extLst>
          </p:cNvPr>
          <p:cNvSpPr>
            <a:spLocks noGrp="1"/>
          </p:cNvSpPr>
          <p:nvPr>
            <p:ph type="subTitle" idx="1"/>
          </p:nvPr>
        </p:nvSpPr>
        <p:spPr>
          <a:xfrm>
            <a:off x="7119080" y="5460644"/>
            <a:ext cx="4913915" cy="422507"/>
          </a:xfrm>
        </p:spPr>
        <p:txBody>
          <a:bodyPr>
            <a:normAutofit/>
          </a:bodyPr>
          <a:lstStyle/>
          <a:p>
            <a:r>
              <a:rPr lang="en-US" sz="1600" i="1"/>
              <a:t>FA 595: Financial Technology</a:t>
            </a:r>
          </a:p>
        </p:txBody>
      </p:sp>
      <p:sp>
        <p:nvSpPr>
          <p:cNvPr id="4" name="Text Placeholder 3">
            <a:extLst>
              <a:ext uri="{FF2B5EF4-FFF2-40B4-BE49-F238E27FC236}">
                <a16:creationId xmlns:a16="http://schemas.microsoft.com/office/drawing/2014/main" id="{806D7FB3-EA2C-6C89-C224-C6A421419EE7}"/>
              </a:ext>
            </a:extLst>
          </p:cNvPr>
          <p:cNvSpPr>
            <a:spLocks noGrp="1"/>
          </p:cNvSpPr>
          <p:nvPr>
            <p:ph type="body" sz="quarter" idx="11"/>
          </p:nvPr>
        </p:nvSpPr>
        <p:spPr>
          <a:xfrm>
            <a:off x="6738055" y="5881897"/>
            <a:ext cx="5291152" cy="422506"/>
          </a:xfrm>
        </p:spPr>
        <p:txBody>
          <a:bodyPr vert="horz" lIns="91440" tIns="45720" rIns="91440" bIns="45720" rtlCol="0" anchor="t">
            <a:normAutofit/>
          </a:bodyPr>
          <a:lstStyle/>
          <a:p>
            <a:r>
              <a:rPr lang="it-IT" sz="1600">
                <a:latin typeface="IBM Plex Sans SemiBold"/>
              </a:rPr>
              <a:t>Beatrice Spinola, Yizhuo Hou, Zijian Li, Ning Li</a:t>
            </a:r>
            <a:endParaRPr lang="en-US" sz="1600">
              <a:latin typeface="IBM Plex Sans SemiBold"/>
            </a:endParaRPr>
          </a:p>
        </p:txBody>
      </p:sp>
      <p:sp>
        <p:nvSpPr>
          <p:cNvPr id="6" name="Date Placeholder 4">
            <a:extLst>
              <a:ext uri="{FF2B5EF4-FFF2-40B4-BE49-F238E27FC236}">
                <a16:creationId xmlns:a16="http://schemas.microsoft.com/office/drawing/2014/main" id="{18CEA3B5-9FC3-8B4F-98D5-EA611AE83BDD}"/>
              </a:ext>
            </a:extLst>
          </p:cNvPr>
          <p:cNvSpPr>
            <a:spLocks noGrp="1"/>
          </p:cNvSpPr>
          <p:nvPr>
            <p:ph type="dt" sz="half" idx="10"/>
          </p:nvPr>
        </p:nvSpPr>
        <p:spPr>
          <a:xfrm>
            <a:off x="9960077" y="6342033"/>
            <a:ext cx="1570537" cy="246221"/>
          </a:xfrm>
        </p:spPr>
        <p:txBody>
          <a:bodyPr/>
          <a:lstStyle/>
          <a:p>
            <a:r>
              <a:rPr lang="en-US"/>
              <a:t>05/03/2023</a:t>
            </a:r>
          </a:p>
        </p:txBody>
      </p:sp>
    </p:spTree>
    <p:extLst>
      <p:ext uri="{BB962C8B-B14F-4D97-AF65-F5344CB8AC3E}">
        <p14:creationId xmlns:p14="http://schemas.microsoft.com/office/powerpoint/2010/main" val="3894531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740685" y="216035"/>
            <a:ext cx="10710619" cy="704629"/>
          </a:xfrm>
        </p:spPr>
        <p:txBody>
          <a:bodyPr/>
          <a:lstStyle/>
          <a:p>
            <a:pPr algn="ctr"/>
            <a:r>
              <a:rPr lang="en-US"/>
              <a:t>VOLATILITIES RANKED</a:t>
            </a:r>
          </a:p>
        </p:txBody>
      </p:sp>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10</a:t>
            </a:fld>
            <a:endParaRPr lang="en-US"/>
          </a:p>
        </p:txBody>
      </p:sp>
      <p:pic>
        <p:nvPicPr>
          <p:cNvPr id="7" name="Content Placeholder 6" descr="Text&#10;&#10;Description automatically generated">
            <a:extLst>
              <a:ext uri="{FF2B5EF4-FFF2-40B4-BE49-F238E27FC236}">
                <a16:creationId xmlns:a16="http://schemas.microsoft.com/office/drawing/2014/main" id="{DBD3FC01-DF12-39FA-8ECB-6CD7F9E18E0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976" b="2273"/>
          <a:stretch/>
        </p:blipFill>
        <p:spPr bwMode="auto">
          <a:xfrm>
            <a:off x="2567579" y="2009578"/>
            <a:ext cx="7056830" cy="1402528"/>
          </a:xfrm>
          <a:prstGeom prst="rect">
            <a:avLst/>
          </a:prstGeom>
          <a:ln>
            <a:solidFill>
              <a:schemeClr val="tx1"/>
            </a:solidFill>
          </a:ln>
          <a:extLst>
            <a:ext uri="{53640926-AAD7-44D8-BBD7-CCE9431645EC}">
              <a14:shadowObscured xmlns:a14="http://schemas.microsoft.com/office/drawing/2010/main"/>
            </a:ext>
          </a:extLst>
        </p:spPr>
      </p:pic>
      <p:pic>
        <p:nvPicPr>
          <p:cNvPr id="8" name="Picture 7" descr="Text&#10;&#10;Description automatically generated with medium confidence">
            <a:extLst>
              <a:ext uri="{FF2B5EF4-FFF2-40B4-BE49-F238E27FC236}">
                <a16:creationId xmlns:a16="http://schemas.microsoft.com/office/drawing/2014/main" id="{230FFBFE-FCC0-4653-5050-7F4E934E4AEC}"/>
              </a:ext>
            </a:extLst>
          </p:cNvPr>
          <p:cNvPicPr>
            <a:picLocks noChangeAspect="1"/>
          </p:cNvPicPr>
          <p:nvPr/>
        </p:nvPicPr>
        <p:blipFill rotWithShape="1">
          <a:blip r:embed="rId4">
            <a:extLst>
              <a:ext uri="{28A0092B-C50C-407E-A947-70E740481C1C}">
                <a14:useLocalDpi xmlns:a14="http://schemas.microsoft.com/office/drawing/2010/main" val="0"/>
              </a:ext>
            </a:extLst>
          </a:blip>
          <a:srcRect l="1125" r="2559"/>
          <a:stretch/>
        </p:blipFill>
        <p:spPr bwMode="auto">
          <a:xfrm>
            <a:off x="2567579" y="4515667"/>
            <a:ext cx="7056830" cy="1437310"/>
          </a:xfrm>
          <a:prstGeom prst="rect">
            <a:avLst/>
          </a:prstGeom>
          <a:ln>
            <a:solidFill>
              <a:schemeClr val="tx1"/>
            </a:solid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A9D5426A-D535-4C97-DC33-E9D601A546D2}"/>
              </a:ext>
            </a:extLst>
          </p:cNvPr>
          <p:cNvSpPr txBox="1"/>
          <p:nvPr/>
        </p:nvSpPr>
        <p:spPr>
          <a:xfrm>
            <a:off x="481781" y="1125377"/>
            <a:ext cx="11061290" cy="757130"/>
          </a:xfrm>
          <a:prstGeom prst="rect">
            <a:avLst/>
          </a:prstGeom>
          <a:noFill/>
        </p:spPr>
        <p:txBody>
          <a:bodyPr wrap="square">
            <a:spAutoFit/>
          </a:bodyPr>
          <a:lstStyle/>
          <a:p>
            <a:pPr marL="228600" marR="0" lvl="0" indent="-228600" algn="l" defTabSz="914354" rtl="0" eaLnBrk="1" fontAlgn="auto" latinLnBrk="0" hangingPunct="1">
              <a:lnSpc>
                <a:spcPct val="90000"/>
              </a:lnSpc>
              <a:spcBef>
                <a:spcPts val="0"/>
              </a:spcBef>
              <a:spcAft>
                <a:spcPts val="800"/>
              </a:spcAft>
              <a:buClr>
                <a:srgbClr val="E6832E"/>
              </a:buClr>
              <a:buSzTx/>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IBM Plex Sans" panose="020B0503050203000203"/>
                <a:ea typeface="+mn-ea"/>
                <a:cs typeface="+mn-cs"/>
              </a:rPr>
              <a:t>We then used the function </a:t>
            </a:r>
            <a:r>
              <a:rPr kumimoji="0" lang="en-US" sz="2400" b="0" i="0" u="none" strike="noStrike" kern="1200" cap="none" spc="0" normalizeH="0" baseline="0" noProof="0" err="1">
                <a:ln>
                  <a:noFill/>
                </a:ln>
                <a:solidFill>
                  <a:srgbClr val="000000"/>
                </a:solidFill>
                <a:effectLst/>
                <a:uLnTx/>
                <a:uFillTx/>
                <a:latin typeface="IBM Plex Sans" panose="020B0503050203000203"/>
                <a:ea typeface="+mn-ea"/>
                <a:cs typeface="+mn-cs"/>
              </a:rPr>
              <a:t>sapply</a:t>
            </a:r>
            <a:r>
              <a:rPr kumimoji="0" lang="en-US" sz="2400" b="0" i="0" u="none" strike="noStrike" kern="1200" cap="none" spc="0" normalizeH="0" baseline="0" noProof="0">
                <a:ln>
                  <a:noFill/>
                </a:ln>
                <a:solidFill>
                  <a:srgbClr val="000000"/>
                </a:solidFill>
                <a:effectLst/>
                <a:uLnTx/>
                <a:uFillTx/>
                <a:latin typeface="IBM Plex Sans" panose="020B0503050203000203"/>
                <a:ea typeface="+mn-ea"/>
                <a:cs typeface="+mn-cs"/>
              </a:rPr>
              <a:t>() to compute the volatility and the annualized volatility for the daily returns, over the given sample period:</a:t>
            </a:r>
          </a:p>
        </p:txBody>
      </p:sp>
      <p:sp>
        <p:nvSpPr>
          <p:cNvPr id="17" name="TextBox 16">
            <a:extLst>
              <a:ext uri="{FF2B5EF4-FFF2-40B4-BE49-F238E27FC236}">
                <a16:creationId xmlns:a16="http://schemas.microsoft.com/office/drawing/2014/main" id="{361309AC-A262-A56F-7DB3-8593CC6A966F}"/>
              </a:ext>
            </a:extLst>
          </p:cNvPr>
          <p:cNvSpPr txBox="1"/>
          <p:nvPr/>
        </p:nvSpPr>
        <p:spPr>
          <a:xfrm>
            <a:off x="481781" y="3596606"/>
            <a:ext cx="11061290" cy="757130"/>
          </a:xfrm>
          <a:prstGeom prst="rect">
            <a:avLst/>
          </a:prstGeom>
          <a:noFill/>
        </p:spPr>
        <p:txBody>
          <a:bodyPr wrap="square">
            <a:spAutoFit/>
          </a:bodyPr>
          <a:lstStyle/>
          <a:p>
            <a:pPr marL="228600" marR="0" lvl="0" indent="-228600" algn="l" defTabSz="914354" rtl="0" eaLnBrk="1" fontAlgn="auto" latinLnBrk="0" hangingPunct="1">
              <a:lnSpc>
                <a:spcPct val="90000"/>
              </a:lnSpc>
              <a:spcBef>
                <a:spcPts val="0"/>
              </a:spcBef>
              <a:spcAft>
                <a:spcPts val="800"/>
              </a:spcAft>
              <a:buClr>
                <a:srgbClr val="E6832E"/>
              </a:buClr>
              <a:buSzTx/>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IBM Plex Sans" panose="020B0503050203000203"/>
                <a:ea typeface="+mn-ea"/>
                <a:cs typeface="+mn-cs"/>
              </a:rPr>
              <a:t>We then ranked the five cryptocurrencies’ volatilities to find out which ones had the highest and lowest volatilities:</a:t>
            </a:r>
          </a:p>
        </p:txBody>
      </p:sp>
    </p:spTree>
    <p:extLst>
      <p:ext uri="{BB962C8B-B14F-4D97-AF65-F5344CB8AC3E}">
        <p14:creationId xmlns:p14="http://schemas.microsoft.com/office/powerpoint/2010/main" val="1934502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740690" y="774921"/>
            <a:ext cx="10710619" cy="661981"/>
          </a:xfrm>
        </p:spPr>
        <p:txBody>
          <a:bodyPr>
            <a:normAutofit/>
          </a:bodyPr>
          <a:lstStyle/>
          <a:p>
            <a:pPr algn="ctr"/>
            <a:r>
              <a:rPr lang="en-US">
                <a:solidFill>
                  <a:srgbClr val="000000"/>
                </a:solidFill>
                <a:latin typeface="Saira Condensed Condensed SemiBold"/>
                <a:cs typeface="Times New Roman"/>
              </a:rPr>
              <a:t>CORRELATION MATRIX</a:t>
            </a:r>
            <a:endParaRPr lang="en-US">
              <a:latin typeface="Saira Condensed Condensed SemiBold"/>
            </a:endParaRPr>
          </a:p>
        </p:txBody>
      </p:sp>
      <p:pic>
        <p:nvPicPr>
          <p:cNvPr id="7" name="Picture 7" descr="Text, chat or text message&#10;&#10;Description automatically generated">
            <a:extLst>
              <a:ext uri="{FF2B5EF4-FFF2-40B4-BE49-F238E27FC236}">
                <a16:creationId xmlns:a16="http://schemas.microsoft.com/office/drawing/2014/main" id="{A03C080A-D609-E255-9962-ECF2C2F2069F}"/>
              </a:ext>
            </a:extLst>
          </p:cNvPr>
          <p:cNvPicPr>
            <a:picLocks noGrp="1" noChangeAspect="1"/>
          </p:cNvPicPr>
          <p:nvPr>
            <p:ph idx="1"/>
          </p:nvPr>
        </p:nvPicPr>
        <p:blipFill>
          <a:blip r:embed="rId3"/>
          <a:stretch>
            <a:fillRect/>
          </a:stretch>
        </p:blipFill>
        <p:spPr>
          <a:xfrm>
            <a:off x="873190" y="2308441"/>
            <a:ext cx="10628487" cy="2225322"/>
          </a:xfrm>
        </p:spPr>
      </p:pic>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11</a:t>
            </a:fld>
            <a:endParaRPr lang="en-US"/>
          </a:p>
        </p:txBody>
      </p:sp>
    </p:spTree>
    <p:extLst>
      <p:ext uri="{BB962C8B-B14F-4D97-AF65-F5344CB8AC3E}">
        <p14:creationId xmlns:p14="http://schemas.microsoft.com/office/powerpoint/2010/main" val="3578456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EA7E-23E4-4851-5FB6-0F9BECBDB4F3}"/>
              </a:ext>
            </a:extLst>
          </p:cNvPr>
          <p:cNvSpPr>
            <a:spLocks noGrp="1"/>
          </p:cNvSpPr>
          <p:nvPr>
            <p:ph type="title"/>
          </p:nvPr>
        </p:nvSpPr>
        <p:spPr>
          <a:xfrm>
            <a:off x="701211" y="290351"/>
            <a:ext cx="10710619" cy="781365"/>
          </a:xfrm>
        </p:spPr>
        <p:txBody>
          <a:bodyPr>
            <a:normAutofit/>
          </a:bodyPr>
          <a:lstStyle/>
          <a:p>
            <a:pPr algn="ctr"/>
            <a:r>
              <a:rPr lang="en-US">
                <a:solidFill>
                  <a:srgbClr val="000000"/>
                </a:solidFill>
                <a:latin typeface="Saira Condensed Condensed SemiBold"/>
                <a:cs typeface="Times New Roman"/>
              </a:rPr>
              <a:t>CORRELATION CHART</a:t>
            </a:r>
            <a:endParaRPr lang="en-US">
              <a:latin typeface="Saira Condensed Condensed SemiBold"/>
            </a:endParaRPr>
          </a:p>
        </p:txBody>
      </p:sp>
      <p:sp>
        <p:nvSpPr>
          <p:cNvPr id="4" name="Slide Number Placeholder 3">
            <a:extLst>
              <a:ext uri="{FF2B5EF4-FFF2-40B4-BE49-F238E27FC236}">
                <a16:creationId xmlns:a16="http://schemas.microsoft.com/office/drawing/2014/main" id="{15B356B0-011B-B37E-E16A-67D4199AB3C7}"/>
              </a:ext>
            </a:extLst>
          </p:cNvPr>
          <p:cNvSpPr>
            <a:spLocks noGrp="1"/>
          </p:cNvSpPr>
          <p:nvPr>
            <p:ph type="sldNum" sz="quarter" idx="12"/>
          </p:nvPr>
        </p:nvSpPr>
        <p:spPr/>
        <p:txBody>
          <a:bodyPr/>
          <a:lstStyle/>
          <a:p>
            <a:fld id="{4267CD5E-26CF-4249-8540-BB1D07FD4227}" type="slidenum">
              <a:rPr lang="en-US" smtClean="0"/>
              <a:t>12</a:t>
            </a:fld>
            <a:endParaRPr lang="en-US"/>
          </a:p>
        </p:txBody>
      </p:sp>
      <p:pic>
        <p:nvPicPr>
          <p:cNvPr id="7" name="Content Placeholder 6" descr="Table&#10;&#10;Description automatically generated with medium confidence">
            <a:extLst>
              <a:ext uri="{FF2B5EF4-FFF2-40B4-BE49-F238E27FC236}">
                <a16:creationId xmlns:a16="http://schemas.microsoft.com/office/drawing/2014/main" id="{395A173D-41AC-FD59-0298-F3A895D89A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93657" y="1159610"/>
            <a:ext cx="5525729" cy="5141998"/>
          </a:xfrm>
          <a:prstGeom prst="rect">
            <a:avLst/>
          </a:prstGeom>
          <a:ln>
            <a:solidFill>
              <a:schemeClr val="tx1"/>
            </a:solidFill>
          </a:ln>
        </p:spPr>
      </p:pic>
    </p:spTree>
    <p:extLst>
      <p:ext uri="{BB962C8B-B14F-4D97-AF65-F5344CB8AC3E}">
        <p14:creationId xmlns:p14="http://schemas.microsoft.com/office/powerpoint/2010/main" val="342454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3AA8-69E6-4768-6D5F-581AF3A2A567}"/>
              </a:ext>
            </a:extLst>
          </p:cNvPr>
          <p:cNvSpPr>
            <a:spLocks noGrp="1"/>
          </p:cNvSpPr>
          <p:nvPr>
            <p:ph type="title"/>
          </p:nvPr>
        </p:nvSpPr>
        <p:spPr>
          <a:xfrm>
            <a:off x="381362" y="365125"/>
            <a:ext cx="11585507" cy="1344377"/>
          </a:xfrm>
        </p:spPr>
        <p:txBody>
          <a:bodyPr>
            <a:normAutofit/>
          </a:bodyPr>
          <a:lstStyle/>
          <a:p>
            <a:r>
              <a:rPr lang="en-US" sz="3200" b="0">
                <a:solidFill>
                  <a:srgbClr val="000000"/>
                </a:solidFill>
                <a:latin typeface="Times New Roman"/>
                <a:cs typeface="Times New Roman"/>
              </a:rPr>
              <a:t> </a:t>
            </a:r>
            <a:r>
              <a:rPr lang="en-US" sz="3200">
                <a:solidFill>
                  <a:srgbClr val="000000"/>
                </a:solidFill>
                <a:latin typeface="Times New Roman"/>
                <a:cs typeface="Times New Roman"/>
              </a:rPr>
              <a:t>FTX impact on the five cryptocurrencies</a:t>
            </a:r>
            <a:r>
              <a:rPr lang="en-US" sz="3200" b="0">
                <a:solidFill>
                  <a:srgbClr val="000000"/>
                </a:solidFill>
                <a:latin typeface="Times New Roman"/>
                <a:cs typeface="Times New Roman"/>
              </a:rPr>
              <a:t> </a:t>
            </a:r>
            <a:endParaRPr lang="en-US" sz="3200" b="0"/>
          </a:p>
        </p:txBody>
      </p:sp>
      <p:sp>
        <p:nvSpPr>
          <p:cNvPr id="3" name="Content Placeholder 2">
            <a:extLst>
              <a:ext uri="{FF2B5EF4-FFF2-40B4-BE49-F238E27FC236}">
                <a16:creationId xmlns:a16="http://schemas.microsoft.com/office/drawing/2014/main" id="{256AC21F-0920-B091-A890-F36BF52D6865}"/>
              </a:ext>
            </a:extLst>
          </p:cNvPr>
          <p:cNvSpPr>
            <a:spLocks noGrp="1"/>
          </p:cNvSpPr>
          <p:nvPr>
            <p:ph idx="1"/>
          </p:nvPr>
        </p:nvSpPr>
        <p:spPr>
          <a:xfrm>
            <a:off x="644771" y="1345848"/>
            <a:ext cx="10709031" cy="4714953"/>
          </a:xfrm>
        </p:spPr>
        <p:txBody>
          <a:bodyPr vert="horz" lIns="91440" tIns="45720" rIns="91440" bIns="45720" rtlCol="0" anchor="t">
            <a:normAutofit/>
          </a:bodyPr>
          <a:lstStyle/>
          <a:p>
            <a:pPr marL="514350" indent="-514350">
              <a:buAutoNum type="romanLcPeriod"/>
            </a:pPr>
            <a:r>
              <a:rPr lang="en-US" sz="2800">
                <a:solidFill>
                  <a:srgbClr val="111111"/>
                </a:solidFill>
                <a:latin typeface="Times New Roman"/>
                <a:cs typeface="Times New Roman"/>
              </a:rPr>
              <a:t>trading volume </a:t>
            </a:r>
            <a:endParaRPr lang="en-US" sz="2800">
              <a:solidFill>
                <a:srgbClr val="363D45"/>
              </a:solidFill>
              <a:latin typeface="Times New Roman"/>
              <a:cs typeface="Times New Roman"/>
            </a:endParaRPr>
          </a:p>
          <a:p>
            <a:pPr lvl="1" indent="-227965">
              <a:buNone/>
            </a:pPr>
            <a:r>
              <a:rPr lang="en-US" sz="2000">
                <a:solidFill>
                  <a:srgbClr val="111111"/>
                </a:solidFill>
                <a:latin typeface="Times New Roman"/>
                <a:cs typeface="Times New Roman"/>
              </a:rPr>
              <a:t>all the five cryptocurrencies have dropped</a:t>
            </a:r>
          </a:p>
          <a:p>
            <a:pPr lvl="1" indent="-227965">
              <a:buNone/>
            </a:pPr>
            <a:endParaRPr lang="en-US" sz="2000">
              <a:solidFill>
                <a:srgbClr val="111111"/>
              </a:solidFill>
              <a:latin typeface="Times New Roman"/>
              <a:cs typeface="Times New Roman"/>
            </a:endParaRPr>
          </a:p>
          <a:p>
            <a:pPr marL="457200" indent="-457200">
              <a:buAutoNum type="romanLcPeriod"/>
            </a:pPr>
            <a:endParaRPr lang="en-US" sz="2000">
              <a:solidFill>
                <a:srgbClr val="111111"/>
              </a:solidFill>
              <a:latin typeface="Times New Roman"/>
              <a:cs typeface="Times New Roman"/>
            </a:endParaRPr>
          </a:p>
          <a:p>
            <a:pPr marL="457200" indent="-457200">
              <a:buAutoNum type="romanLcPeriod"/>
            </a:pPr>
            <a:endParaRPr lang="en-US" sz="2000">
              <a:solidFill>
                <a:srgbClr val="111111"/>
              </a:solidFill>
              <a:latin typeface="Times New Roman"/>
              <a:cs typeface="Times New Roman"/>
            </a:endParaRPr>
          </a:p>
          <a:p>
            <a:pPr marL="514350" indent="-514350">
              <a:buAutoNum type="romanLcPeriod"/>
            </a:pPr>
            <a:endParaRPr lang="en-US" sz="2800">
              <a:solidFill>
                <a:srgbClr val="111111"/>
              </a:solidFill>
              <a:latin typeface="Times New Roman"/>
              <a:cs typeface="Times New Roman"/>
            </a:endParaRPr>
          </a:p>
          <a:p>
            <a:pPr marL="514350" indent="-514350">
              <a:buAutoNum type="romanLcPeriod"/>
            </a:pPr>
            <a:r>
              <a:rPr lang="en-US" sz="2800">
                <a:solidFill>
                  <a:srgbClr val="111111"/>
                </a:solidFill>
                <a:latin typeface="Times New Roman"/>
                <a:cs typeface="Times New Roman"/>
              </a:rPr>
              <a:t>trading price</a:t>
            </a:r>
            <a:endParaRPr lang="en-US"/>
          </a:p>
          <a:p>
            <a:pPr lvl="1" indent="-227965"/>
            <a:r>
              <a:rPr lang="en-US" sz="2800">
                <a:latin typeface="Times New Roman"/>
                <a:cs typeface="Times New Roman"/>
              </a:rPr>
              <a:t>go up</a:t>
            </a:r>
            <a:endParaRPr lang="en-US"/>
          </a:p>
          <a:p>
            <a:pPr lvl="2" indent="-227965"/>
            <a:r>
              <a:rPr lang="en-US" sz="1800">
                <a:solidFill>
                  <a:srgbClr val="111111"/>
                </a:solidFill>
                <a:latin typeface="Times New Roman"/>
                <a:ea typeface="+mj-ea"/>
                <a:cs typeface="Times New Roman"/>
              </a:rPr>
              <a:t>Litecoin   </a:t>
            </a:r>
            <a:r>
              <a:rPr lang="en-US" sz="1800">
                <a:solidFill>
                  <a:srgbClr val="111111"/>
                </a:solidFill>
                <a:latin typeface="Times New Roman"/>
                <a:cs typeface="Times New Roman"/>
              </a:rPr>
              <a:t>   </a:t>
            </a:r>
            <a:endParaRPr lang="en-US" sz="1800">
              <a:solidFill>
                <a:srgbClr val="111111"/>
              </a:solidFill>
              <a:latin typeface="Times New Roman"/>
              <a:ea typeface="+mj-ea"/>
              <a:cs typeface="Times New Roman"/>
            </a:endParaRPr>
          </a:p>
          <a:p>
            <a:pPr lvl="1" indent="-227965"/>
            <a:r>
              <a:rPr lang="en-US" sz="2800">
                <a:solidFill>
                  <a:srgbClr val="000000"/>
                </a:solidFill>
                <a:latin typeface="Times New Roman"/>
                <a:ea typeface="+mj-ea"/>
                <a:cs typeface="Times New Roman"/>
              </a:rPr>
              <a:t>go</a:t>
            </a:r>
            <a:r>
              <a:rPr lang="en-US" sz="2800">
                <a:latin typeface="Times New Roman"/>
                <a:cs typeface="Times New Roman"/>
              </a:rPr>
              <a:t> down</a:t>
            </a:r>
            <a:endParaRPr lang="en-US"/>
          </a:p>
          <a:p>
            <a:pPr lvl="2" indent="-227965"/>
            <a:r>
              <a:rPr lang="en-US">
                <a:solidFill>
                  <a:srgbClr val="111111"/>
                </a:solidFill>
                <a:latin typeface="Times New Roman"/>
                <a:ea typeface="+mj-ea"/>
                <a:cs typeface="Times New Roman"/>
              </a:rPr>
              <a:t>Bitcoin, </a:t>
            </a:r>
            <a:r>
              <a:rPr lang="en-US" err="1">
                <a:solidFill>
                  <a:srgbClr val="111111"/>
                </a:solidFill>
                <a:latin typeface="Times New Roman"/>
                <a:ea typeface="+mj-ea"/>
                <a:cs typeface="Times New Roman"/>
              </a:rPr>
              <a:t>Gridcoin</a:t>
            </a:r>
            <a:r>
              <a:rPr lang="en-US">
                <a:solidFill>
                  <a:srgbClr val="111111"/>
                </a:solidFill>
                <a:latin typeface="Times New Roman"/>
                <a:ea typeface="+mj-ea"/>
                <a:cs typeface="Times New Roman"/>
              </a:rPr>
              <a:t>, Dogecoin, and Peercoin</a:t>
            </a:r>
          </a:p>
        </p:txBody>
      </p:sp>
      <p:sp>
        <p:nvSpPr>
          <p:cNvPr id="4" name="Slide Number Placeholder 3">
            <a:extLst>
              <a:ext uri="{FF2B5EF4-FFF2-40B4-BE49-F238E27FC236}">
                <a16:creationId xmlns:a16="http://schemas.microsoft.com/office/drawing/2014/main" id="{7D6656F8-B8A4-3325-C3BB-C15258C645A3}"/>
              </a:ext>
            </a:extLst>
          </p:cNvPr>
          <p:cNvSpPr>
            <a:spLocks noGrp="1"/>
          </p:cNvSpPr>
          <p:nvPr>
            <p:ph type="sldNum" sz="quarter" idx="12"/>
          </p:nvPr>
        </p:nvSpPr>
        <p:spPr/>
        <p:txBody>
          <a:bodyPr/>
          <a:lstStyle/>
          <a:p>
            <a:fld id="{4267CD5E-26CF-4249-8540-BB1D07FD4227}" type="slidenum">
              <a:rPr lang="en-US" smtClean="0"/>
              <a:t>13</a:t>
            </a:fld>
            <a:endParaRPr lang="en-US"/>
          </a:p>
        </p:txBody>
      </p:sp>
      <p:pic>
        <p:nvPicPr>
          <p:cNvPr id="6" name="Picture 6" descr="Table&#10;&#10;Description automatically generated">
            <a:extLst>
              <a:ext uri="{FF2B5EF4-FFF2-40B4-BE49-F238E27FC236}">
                <a16:creationId xmlns:a16="http://schemas.microsoft.com/office/drawing/2014/main" id="{FBED92F3-EAB8-A766-A920-AAFB3A656AAD}"/>
              </a:ext>
            </a:extLst>
          </p:cNvPr>
          <p:cNvPicPr>
            <a:picLocks noChangeAspect="1"/>
          </p:cNvPicPr>
          <p:nvPr/>
        </p:nvPicPr>
        <p:blipFill>
          <a:blip r:embed="rId2"/>
          <a:stretch>
            <a:fillRect/>
          </a:stretch>
        </p:blipFill>
        <p:spPr>
          <a:xfrm>
            <a:off x="980252" y="2271453"/>
            <a:ext cx="5621867" cy="1148576"/>
          </a:xfrm>
          <a:prstGeom prst="rect">
            <a:avLst/>
          </a:prstGeom>
        </p:spPr>
      </p:pic>
    </p:spTree>
    <p:extLst>
      <p:ext uri="{BB962C8B-B14F-4D97-AF65-F5344CB8AC3E}">
        <p14:creationId xmlns:p14="http://schemas.microsoft.com/office/powerpoint/2010/main" val="3661703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132B-5CFE-F351-CC45-6AD54EB1A090}"/>
              </a:ext>
            </a:extLst>
          </p:cNvPr>
          <p:cNvSpPr>
            <a:spLocks noGrp="1"/>
          </p:cNvSpPr>
          <p:nvPr>
            <p:ph type="title"/>
          </p:nvPr>
        </p:nvSpPr>
        <p:spPr>
          <a:xfrm>
            <a:off x="644769" y="807273"/>
            <a:ext cx="11133952" cy="1325563"/>
          </a:xfrm>
        </p:spPr>
        <p:txBody>
          <a:bodyPr>
            <a:normAutofit/>
          </a:bodyPr>
          <a:lstStyle/>
          <a:p>
            <a:r>
              <a:rPr lang="en-US" sz="3200">
                <a:solidFill>
                  <a:srgbClr val="000000"/>
                </a:solidFill>
                <a:latin typeface="Times New Roman"/>
                <a:cs typeface="Times New Roman"/>
              </a:rPr>
              <a:t>Observe the price change on the 10th and 11th from the table</a:t>
            </a:r>
            <a:endParaRPr lang="en-US"/>
          </a:p>
        </p:txBody>
      </p:sp>
      <p:pic>
        <p:nvPicPr>
          <p:cNvPr id="5" name="Picture 5" descr="Text&#10;&#10;Description automatically generated">
            <a:extLst>
              <a:ext uri="{FF2B5EF4-FFF2-40B4-BE49-F238E27FC236}">
                <a16:creationId xmlns:a16="http://schemas.microsoft.com/office/drawing/2014/main" id="{77AC25EA-0FAC-D772-EA87-888323326978}"/>
              </a:ext>
            </a:extLst>
          </p:cNvPr>
          <p:cNvPicPr>
            <a:picLocks noGrp="1" noChangeAspect="1"/>
          </p:cNvPicPr>
          <p:nvPr>
            <p:ph idx="1"/>
          </p:nvPr>
        </p:nvPicPr>
        <p:blipFill>
          <a:blip r:embed="rId2"/>
          <a:stretch>
            <a:fillRect/>
          </a:stretch>
        </p:blipFill>
        <p:spPr>
          <a:xfrm>
            <a:off x="1552074" y="2136884"/>
            <a:ext cx="8493397" cy="2096548"/>
          </a:xfrm>
        </p:spPr>
      </p:pic>
      <p:sp>
        <p:nvSpPr>
          <p:cNvPr id="4" name="Slide Number Placeholder 3">
            <a:extLst>
              <a:ext uri="{FF2B5EF4-FFF2-40B4-BE49-F238E27FC236}">
                <a16:creationId xmlns:a16="http://schemas.microsoft.com/office/drawing/2014/main" id="{7F5C8890-163E-6A7D-F596-7F50A0B25073}"/>
              </a:ext>
            </a:extLst>
          </p:cNvPr>
          <p:cNvSpPr>
            <a:spLocks noGrp="1"/>
          </p:cNvSpPr>
          <p:nvPr>
            <p:ph type="sldNum" sz="quarter" idx="12"/>
          </p:nvPr>
        </p:nvSpPr>
        <p:spPr/>
        <p:txBody>
          <a:bodyPr/>
          <a:lstStyle/>
          <a:p>
            <a:fld id="{4267CD5E-26CF-4249-8540-BB1D07FD4227}" type="slidenum">
              <a:rPr lang="en-US" smtClean="0"/>
              <a:t>14</a:t>
            </a:fld>
            <a:endParaRPr lang="en-US"/>
          </a:p>
        </p:txBody>
      </p:sp>
    </p:spTree>
    <p:extLst>
      <p:ext uri="{BB962C8B-B14F-4D97-AF65-F5344CB8AC3E}">
        <p14:creationId xmlns:p14="http://schemas.microsoft.com/office/powerpoint/2010/main" val="987122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F75-66F0-43C3-178A-7B38471717EC}"/>
              </a:ext>
            </a:extLst>
          </p:cNvPr>
          <p:cNvSpPr>
            <a:spLocks noGrp="1"/>
          </p:cNvSpPr>
          <p:nvPr>
            <p:ph type="title"/>
          </p:nvPr>
        </p:nvSpPr>
        <p:spPr>
          <a:xfrm>
            <a:off x="644769" y="365125"/>
            <a:ext cx="11049285" cy="1344377"/>
          </a:xfrm>
        </p:spPr>
        <p:txBody>
          <a:bodyPr/>
          <a:lstStyle/>
          <a:p>
            <a:r>
              <a:rPr lang="en-US" sz="3200">
                <a:solidFill>
                  <a:srgbClr val="000000"/>
                </a:solidFill>
                <a:latin typeface="Times New Roman"/>
                <a:cs typeface="Times New Roman"/>
              </a:rPr>
              <a:t>Observe the price change on the 10th and 11th through chart </a:t>
            </a:r>
          </a:p>
        </p:txBody>
      </p:sp>
      <p:pic>
        <p:nvPicPr>
          <p:cNvPr id="5" name="Picture 5" descr="Chart, bar chart&#10;&#10;Description automatically generated">
            <a:extLst>
              <a:ext uri="{FF2B5EF4-FFF2-40B4-BE49-F238E27FC236}">
                <a16:creationId xmlns:a16="http://schemas.microsoft.com/office/drawing/2014/main" id="{87255BFE-EABB-9448-A88E-A8EF8F856BD7}"/>
              </a:ext>
            </a:extLst>
          </p:cNvPr>
          <p:cNvPicPr>
            <a:picLocks noGrp="1" noChangeAspect="1"/>
          </p:cNvPicPr>
          <p:nvPr>
            <p:ph idx="1"/>
          </p:nvPr>
        </p:nvPicPr>
        <p:blipFill>
          <a:blip r:embed="rId2"/>
          <a:stretch>
            <a:fillRect/>
          </a:stretch>
        </p:blipFill>
        <p:spPr>
          <a:xfrm>
            <a:off x="1128100" y="1486958"/>
            <a:ext cx="5151559" cy="4235176"/>
          </a:xfrm>
        </p:spPr>
      </p:pic>
      <p:sp>
        <p:nvSpPr>
          <p:cNvPr id="4" name="Slide Number Placeholder 3">
            <a:extLst>
              <a:ext uri="{FF2B5EF4-FFF2-40B4-BE49-F238E27FC236}">
                <a16:creationId xmlns:a16="http://schemas.microsoft.com/office/drawing/2014/main" id="{799A6F59-E956-1662-5632-93D38A54857D}"/>
              </a:ext>
            </a:extLst>
          </p:cNvPr>
          <p:cNvSpPr>
            <a:spLocks noGrp="1"/>
          </p:cNvSpPr>
          <p:nvPr>
            <p:ph type="sldNum" sz="quarter" idx="12"/>
          </p:nvPr>
        </p:nvSpPr>
        <p:spPr/>
        <p:txBody>
          <a:bodyPr/>
          <a:lstStyle/>
          <a:p>
            <a:fld id="{4267CD5E-26CF-4249-8540-BB1D07FD4227}" type="slidenum">
              <a:rPr lang="en-US" smtClean="0"/>
              <a:t>15</a:t>
            </a:fld>
            <a:endParaRPr lang="en-US"/>
          </a:p>
        </p:txBody>
      </p:sp>
      <p:pic>
        <p:nvPicPr>
          <p:cNvPr id="6" name="Picture 6" descr="Chart, bar chart&#10;&#10;Description automatically generated">
            <a:extLst>
              <a:ext uri="{FF2B5EF4-FFF2-40B4-BE49-F238E27FC236}">
                <a16:creationId xmlns:a16="http://schemas.microsoft.com/office/drawing/2014/main" id="{FDB2D5A2-A0FC-E654-E395-B551F18AE35E}"/>
              </a:ext>
            </a:extLst>
          </p:cNvPr>
          <p:cNvPicPr>
            <a:picLocks noChangeAspect="1"/>
          </p:cNvPicPr>
          <p:nvPr/>
        </p:nvPicPr>
        <p:blipFill>
          <a:blip r:embed="rId3"/>
          <a:stretch>
            <a:fillRect/>
          </a:stretch>
        </p:blipFill>
        <p:spPr>
          <a:xfrm>
            <a:off x="6286029" y="3678652"/>
            <a:ext cx="2743200" cy="2040696"/>
          </a:xfrm>
          <a:prstGeom prst="rect">
            <a:avLst/>
          </a:prstGeom>
        </p:spPr>
      </p:pic>
    </p:spTree>
    <p:extLst>
      <p:ext uri="{BB962C8B-B14F-4D97-AF65-F5344CB8AC3E}">
        <p14:creationId xmlns:p14="http://schemas.microsoft.com/office/powerpoint/2010/main" val="123836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663584" y="534458"/>
            <a:ext cx="10710619" cy="1325563"/>
          </a:xfrm>
        </p:spPr>
        <p:txBody>
          <a:bodyPr>
            <a:normAutofit/>
          </a:bodyPr>
          <a:lstStyle/>
          <a:p>
            <a:r>
              <a:rPr lang="en-US" sz="3200">
                <a:solidFill>
                  <a:srgbClr val="000000"/>
                </a:solidFill>
                <a:latin typeface="Times New Roman"/>
                <a:cs typeface="Times New Roman"/>
              </a:rPr>
              <a:t>The five cryptocurrencies’ prices change  in November 2022</a:t>
            </a:r>
          </a:p>
        </p:txBody>
      </p:sp>
      <p:pic>
        <p:nvPicPr>
          <p:cNvPr id="5" name="Picture 5">
            <a:extLst>
              <a:ext uri="{FF2B5EF4-FFF2-40B4-BE49-F238E27FC236}">
                <a16:creationId xmlns:a16="http://schemas.microsoft.com/office/drawing/2014/main" id="{7C853CC1-6619-532F-8E31-7E935571EBA1}"/>
              </a:ext>
            </a:extLst>
          </p:cNvPr>
          <p:cNvPicPr>
            <a:picLocks noGrp="1" noChangeAspect="1"/>
          </p:cNvPicPr>
          <p:nvPr>
            <p:ph idx="1"/>
          </p:nvPr>
        </p:nvPicPr>
        <p:blipFill>
          <a:blip r:embed="rId2"/>
          <a:stretch>
            <a:fillRect/>
          </a:stretch>
        </p:blipFill>
        <p:spPr>
          <a:xfrm>
            <a:off x="882597" y="1543149"/>
            <a:ext cx="9593675" cy="4103980"/>
          </a:xfrm>
        </p:spPr>
      </p:pic>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16</a:t>
            </a:fld>
            <a:endParaRPr lang="en-US"/>
          </a:p>
        </p:txBody>
      </p:sp>
    </p:spTree>
    <p:extLst>
      <p:ext uri="{BB962C8B-B14F-4D97-AF65-F5344CB8AC3E}">
        <p14:creationId xmlns:p14="http://schemas.microsoft.com/office/powerpoint/2010/main" val="1678910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644769" y="365125"/>
            <a:ext cx="11265656" cy="1344377"/>
          </a:xfrm>
        </p:spPr>
        <p:txBody>
          <a:bodyPr>
            <a:normAutofit/>
          </a:bodyPr>
          <a:lstStyle/>
          <a:p>
            <a:r>
              <a:rPr lang="en-US" sz="3200">
                <a:solidFill>
                  <a:srgbClr val="000000"/>
                </a:solidFill>
                <a:latin typeface="Times New Roman"/>
                <a:cs typeface="Times New Roman"/>
              </a:rPr>
              <a:t>The five cryptocurrencies’ prices change  in November 2022 </a:t>
            </a:r>
            <a:br>
              <a:rPr lang="en-US" sz="3200">
                <a:solidFill>
                  <a:srgbClr val="000000"/>
                </a:solidFill>
                <a:latin typeface="Times New Roman"/>
                <a:cs typeface="Times New Roman"/>
              </a:rPr>
            </a:br>
            <a:r>
              <a:rPr lang="en-US" sz="3200">
                <a:solidFill>
                  <a:srgbClr val="000000"/>
                </a:solidFill>
                <a:latin typeface="Times New Roman"/>
                <a:cs typeface="Times New Roman"/>
              </a:rPr>
              <a:t>                                                                                       --continue</a:t>
            </a:r>
          </a:p>
        </p:txBody>
      </p:sp>
      <p:pic>
        <p:nvPicPr>
          <p:cNvPr id="5" name="Picture 5" descr="Table&#10;&#10;Description automatically generated">
            <a:extLst>
              <a:ext uri="{FF2B5EF4-FFF2-40B4-BE49-F238E27FC236}">
                <a16:creationId xmlns:a16="http://schemas.microsoft.com/office/drawing/2014/main" id="{2D9DC47E-F77D-B5BD-59B8-3CD430C19D77}"/>
              </a:ext>
            </a:extLst>
          </p:cNvPr>
          <p:cNvPicPr>
            <a:picLocks noGrp="1" noChangeAspect="1"/>
          </p:cNvPicPr>
          <p:nvPr>
            <p:ph idx="1"/>
          </p:nvPr>
        </p:nvPicPr>
        <p:blipFill>
          <a:blip r:embed="rId2"/>
          <a:stretch>
            <a:fillRect/>
          </a:stretch>
        </p:blipFill>
        <p:spPr>
          <a:xfrm>
            <a:off x="1174227" y="1773630"/>
            <a:ext cx="9565451" cy="3802944"/>
          </a:xfrm>
        </p:spPr>
      </p:pic>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dirty="0" smtClean="0"/>
              <a:t>17</a:t>
            </a:fld>
            <a:endParaRPr lang="en-US"/>
          </a:p>
        </p:txBody>
      </p:sp>
    </p:spTree>
    <p:extLst>
      <p:ext uri="{BB962C8B-B14F-4D97-AF65-F5344CB8AC3E}">
        <p14:creationId xmlns:p14="http://schemas.microsoft.com/office/powerpoint/2010/main" val="1696045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C926C-B098-6F14-A60A-A128CBD15F46}"/>
              </a:ext>
            </a:extLst>
          </p:cNvPr>
          <p:cNvSpPr>
            <a:spLocks noGrp="1"/>
          </p:cNvSpPr>
          <p:nvPr>
            <p:ph type="title"/>
          </p:nvPr>
        </p:nvSpPr>
        <p:spPr/>
        <p:txBody>
          <a:bodyPr/>
          <a:lstStyle/>
          <a:p>
            <a:r>
              <a:rPr lang="en-US" sz="3200">
                <a:solidFill>
                  <a:srgbClr val="000000"/>
                </a:solidFill>
                <a:latin typeface="Times New Roman"/>
                <a:cs typeface="Times New Roman"/>
              </a:rPr>
              <a:t>Observe the price change in November through graph</a:t>
            </a:r>
          </a:p>
        </p:txBody>
      </p:sp>
      <p:pic>
        <p:nvPicPr>
          <p:cNvPr id="5" name="Picture 5" descr="Graphical user interface, table, line chart&#10;&#10;Description automatically generated">
            <a:extLst>
              <a:ext uri="{FF2B5EF4-FFF2-40B4-BE49-F238E27FC236}">
                <a16:creationId xmlns:a16="http://schemas.microsoft.com/office/drawing/2014/main" id="{C6904127-6FBD-01B0-429D-37750D2EF0B5}"/>
              </a:ext>
            </a:extLst>
          </p:cNvPr>
          <p:cNvPicPr>
            <a:picLocks noGrp="1" noChangeAspect="1"/>
          </p:cNvPicPr>
          <p:nvPr>
            <p:ph idx="1"/>
          </p:nvPr>
        </p:nvPicPr>
        <p:blipFill>
          <a:blip r:embed="rId2"/>
          <a:stretch>
            <a:fillRect/>
          </a:stretch>
        </p:blipFill>
        <p:spPr>
          <a:xfrm>
            <a:off x="1223917" y="1618662"/>
            <a:ext cx="5317404" cy="4235176"/>
          </a:xfrm>
        </p:spPr>
      </p:pic>
      <p:sp>
        <p:nvSpPr>
          <p:cNvPr id="4" name="Slide Number Placeholder 3">
            <a:extLst>
              <a:ext uri="{FF2B5EF4-FFF2-40B4-BE49-F238E27FC236}">
                <a16:creationId xmlns:a16="http://schemas.microsoft.com/office/drawing/2014/main" id="{837E133B-134E-1A32-9041-83B45928D8DF}"/>
              </a:ext>
            </a:extLst>
          </p:cNvPr>
          <p:cNvSpPr>
            <a:spLocks noGrp="1"/>
          </p:cNvSpPr>
          <p:nvPr>
            <p:ph type="sldNum" sz="quarter" idx="12"/>
          </p:nvPr>
        </p:nvSpPr>
        <p:spPr/>
        <p:txBody>
          <a:bodyPr/>
          <a:lstStyle/>
          <a:p>
            <a:fld id="{4267CD5E-26CF-4249-8540-BB1D07FD4227}" type="slidenum">
              <a:rPr lang="en-US" smtClean="0"/>
              <a:t>18</a:t>
            </a:fld>
            <a:endParaRPr lang="en-US"/>
          </a:p>
        </p:txBody>
      </p:sp>
      <p:pic>
        <p:nvPicPr>
          <p:cNvPr id="6" name="Picture 6" descr="Chart, line chart&#10;&#10;Description automatically generated">
            <a:extLst>
              <a:ext uri="{FF2B5EF4-FFF2-40B4-BE49-F238E27FC236}">
                <a16:creationId xmlns:a16="http://schemas.microsoft.com/office/drawing/2014/main" id="{E5CA6B42-FB16-2932-2CFF-D830F9C71637}"/>
              </a:ext>
            </a:extLst>
          </p:cNvPr>
          <p:cNvPicPr>
            <a:picLocks noChangeAspect="1"/>
          </p:cNvPicPr>
          <p:nvPr/>
        </p:nvPicPr>
        <p:blipFill>
          <a:blip r:embed="rId3"/>
          <a:stretch>
            <a:fillRect/>
          </a:stretch>
        </p:blipFill>
        <p:spPr>
          <a:xfrm>
            <a:off x="6540030" y="3779902"/>
            <a:ext cx="2743200" cy="2073381"/>
          </a:xfrm>
          <a:prstGeom prst="rect">
            <a:avLst/>
          </a:prstGeom>
        </p:spPr>
      </p:pic>
    </p:spTree>
    <p:extLst>
      <p:ext uri="{BB962C8B-B14F-4D97-AF65-F5344CB8AC3E}">
        <p14:creationId xmlns:p14="http://schemas.microsoft.com/office/powerpoint/2010/main" val="3610811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DF2E-1FB7-4017-C5D3-6BCBC020E776}"/>
              </a:ext>
            </a:extLst>
          </p:cNvPr>
          <p:cNvSpPr>
            <a:spLocks noGrp="1"/>
          </p:cNvSpPr>
          <p:nvPr>
            <p:ph type="title"/>
          </p:nvPr>
        </p:nvSpPr>
        <p:spPr>
          <a:xfrm>
            <a:off x="917584" y="1004829"/>
            <a:ext cx="10710619" cy="1325563"/>
          </a:xfrm>
        </p:spPr>
        <p:txBody>
          <a:bodyPr>
            <a:normAutofit/>
          </a:bodyPr>
          <a:lstStyle/>
          <a:p>
            <a:r>
              <a:rPr lang="en-US" sz="3200">
                <a:solidFill>
                  <a:srgbClr val="000000"/>
                </a:solidFill>
                <a:latin typeface="Times New Roman"/>
                <a:cs typeface="Times New Roman"/>
              </a:rPr>
              <a:t>Comparing the 1st and the 30th of November</a:t>
            </a:r>
          </a:p>
        </p:txBody>
      </p:sp>
      <p:sp>
        <p:nvSpPr>
          <p:cNvPr id="4" name="Slide Number Placeholder 3">
            <a:extLst>
              <a:ext uri="{FF2B5EF4-FFF2-40B4-BE49-F238E27FC236}">
                <a16:creationId xmlns:a16="http://schemas.microsoft.com/office/drawing/2014/main" id="{448321D9-083D-6693-25F6-5094AE77A3FE}"/>
              </a:ext>
            </a:extLst>
          </p:cNvPr>
          <p:cNvSpPr>
            <a:spLocks noGrp="1"/>
          </p:cNvSpPr>
          <p:nvPr>
            <p:ph type="sldNum" sz="quarter" idx="12"/>
          </p:nvPr>
        </p:nvSpPr>
        <p:spPr/>
        <p:txBody>
          <a:bodyPr/>
          <a:lstStyle/>
          <a:p>
            <a:fld id="{4267CD5E-26CF-4249-8540-BB1D07FD4227}" type="slidenum">
              <a:rPr lang="en-US" smtClean="0"/>
              <a:t>19</a:t>
            </a:fld>
            <a:endParaRPr lang="en-US"/>
          </a:p>
        </p:txBody>
      </p:sp>
      <p:pic>
        <p:nvPicPr>
          <p:cNvPr id="8" name="Picture 8">
            <a:extLst>
              <a:ext uri="{FF2B5EF4-FFF2-40B4-BE49-F238E27FC236}">
                <a16:creationId xmlns:a16="http://schemas.microsoft.com/office/drawing/2014/main" id="{94EDD0A3-BD3A-1ABA-6708-4CB7F20AE63E}"/>
              </a:ext>
            </a:extLst>
          </p:cNvPr>
          <p:cNvPicPr>
            <a:picLocks noGrp="1" noChangeAspect="1"/>
          </p:cNvPicPr>
          <p:nvPr>
            <p:ph idx="1"/>
          </p:nvPr>
        </p:nvPicPr>
        <p:blipFill>
          <a:blip r:embed="rId2"/>
          <a:stretch>
            <a:fillRect/>
          </a:stretch>
        </p:blipFill>
        <p:spPr>
          <a:xfrm>
            <a:off x="1193042" y="2767934"/>
            <a:ext cx="9207969" cy="1014707"/>
          </a:xfrm>
        </p:spPr>
      </p:pic>
    </p:spTree>
    <p:extLst>
      <p:ext uri="{BB962C8B-B14F-4D97-AF65-F5344CB8AC3E}">
        <p14:creationId xmlns:p14="http://schemas.microsoft.com/office/powerpoint/2010/main" val="1470849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a:xfrm>
            <a:off x="741484" y="624613"/>
            <a:ext cx="10709031" cy="734621"/>
          </a:xfrm>
        </p:spPr>
        <p:txBody>
          <a:bodyPr/>
          <a:lstStyle/>
          <a:p>
            <a:pPr algn="ctr"/>
            <a:r>
              <a:rPr lang="en-US"/>
              <a:t>5 CRYPTOCURRENCIES SELECTED</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4771" y="1602658"/>
            <a:ext cx="10709031" cy="4355689"/>
          </a:xfrm>
        </p:spPr>
        <p:txBody>
          <a:bodyPr/>
          <a:lstStyle/>
          <a:p>
            <a:pPr>
              <a:buFont typeface="Arial" panose="020B0604020202020204" pitchFamily="34" charset="0"/>
              <a:buChar char="•"/>
            </a:pPr>
            <a:r>
              <a:rPr lang="en-US" sz="2400"/>
              <a:t>Using the quantmod package in R, we downloaded historical data for the 5 cryptocurrencies listed on Yahoo Finance from January 1, 2022, to December 31, 2022.</a:t>
            </a:r>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a:t>
            </a:fld>
            <a:endParaRPr lang="en-US"/>
          </a:p>
        </p:txBody>
      </p:sp>
      <p:pic>
        <p:nvPicPr>
          <p:cNvPr id="8" name="Picture 7">
            <a:extLst>
              <a:ext uri="{FF2B5EF4-FFF2-40B4-BE49-F238E27FC236}">
                <a16:creationId xmlns:a16="http://schemas.microsoft.com/office/drawing/2014/main" id="{7EA65B6D-5EBC-D560-B2E8-FBC62665AE8E}"/>
              </a:ext>
            </a:extLst>
          </p:cNvPr>
          <p:cNvPicPr>
            <a:picLocks noChangeAspect="1"/>
          </p:cNvPicPr>
          <p:nvPr/>
        </p:nvPicPr>
        <p:blipFill>
          <a:blip r:embed="rId3"/>
          <a:stretch>
            <a:fillRect/>
          </a:stretch>
        </p:blipFill>
        <p:spPr>
          <a:xfrm>
            <a:off x="4586318" y="2919738"/>
            <a:ext cx="3019361" cy="2591243"/>
          </a:xfrm>
          <a:prstGeom prst="rect">
            <a:avLst/>
          </a:prstGeom>
        </p:spPr>
      </p:pic>
    </p:spTree>
    <p:extLst>
      <p:ext uri="{BB962C8B-B14F-4D97-AF65-F5344CB8AC3E}">
        <p14:creationId xmlns:p14="http://schemas.microsoft.com/office/powerpoint/2010/main" val="344502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A43F5229-3333-9199-6D71-732B046678B3}"/>
              </a:ext>
            </a:extLst>
          </p:cNvPr>
          <p:cNvSpPr>
            <a:spLocks noGrp="1"/>
          </p:cNvSpPr>
          <p:nvPr>
            <p:ph type="title"/>
          </p:nvPr>
        </p:nvSpPr>
        <p:spPr>
          <a:xfrm>
            <a:off x="1028700" y="1967266"/>
            <a:ext cx="2628900" cy="2645579"/>
          </a:xfrm>
          <a:noFill/>
        </p:spPr>
        <p:txBody>
          <a:bodyPr vert="horz" lIns="91440" tIns="45720" rIns="91440" bIns="45720" rtlCol="0" anchor="ctr">
            <a:normAutofit/>
          </a:bodyPr>
          <a:lstStyle/>
          <a:p>
            <a:pPr algn="ctr" defTabSz="914400"/>
            <a:r>
              <a:rPr lang="en-US" sz="3600">
                <a:solidFill>
                  <a:srgbClr val="FFFFFF"/>
                </a:solidFill>
                <a:latin typeface="+mj-lt"/>
                <a:cs typeface="Calibri Light"/>
              </a:rPr>
              <a:t>SP500 Daily Price</a:t>
            </a:r>
            <a:endParaRPr lang="en-US" sz="3600" kern="1200">
              <a:solidFill>
                <a:srgbClr val="FFFFFF"/>
              </a:solidFill>
              <a:latin typeface="+mj-lt"/>
              <a:ea typeface="+mj-ea"/>
              <a:cs typeface="+mj-cs"/>
            </a:endParaRPr>
          </a:p>
        </p:txBody>
      </p:sp>
      <p:pic>
        <p:nvPicPr>
          <p:cNvPr id="5" name="图片 5" descr="文本&#10;&#10;已自动生成说明">
            <a:extLst>
              <a:ext uri="{FF2B5EF4-FFF2-40B4-BE49-F238E27FC236}">
                <a16:creationId xmlns:a16="http://schemas.microsoft.com/office/drawing/2014/main" id="{DAF6D704-8EAA-53FE-BB8A-41DC04BD03E9}"/>
              </a:ext>
            </a:extLst>
          </p:cNvPr>
          <p:cNvPicPr>
            <a:picLocks noGrp="1" noChangeAspect="1"/>
          </p:cNvPicPr>
          <p:nvPr>
            <p:ph idx="1"/>
          </p:nvPr>
        </p:nvPicPr>
        <p:blipFill>
          <a:blip r:embed="rId2"/>
          <a:stretch>
            <a:fillRect/>
          </a:stretch>
        </p:blipFill>
        <p:spPr>
          <a:xfrm>
            <a:off x="4869065" y="643466"/>
            <a:ext cx="6597202" cy="5568739"/>
          </a:xfrm>
          <a:prstGeom prst="rect">
            <a:avLst/>
          </a:prstGeom>
        </p:spPr>
      </p:pic>
      <p:sp>
        <p:nvSpPr>
          <p:cNvPr id="4" name="Slide Number Placeholder 3">
            <a:extLst>
              <a:ext uri="{FF2B5EF4-FFF2-40B4-BE49-F238E27FC236}">
                <a16:creationId xmlns:a16="http://schemas.microsoft.com/office/drawing/2014/main" id="{E7C6AFA7-2AE1-A2F8-C093-BBB9AF20317D}"/>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defTabSz="914400">
              <a:spcAft>
                <a:spcPts val="600"/>
              </a:spcAft>
            </a:pPr>
            <a:fld id="{4267CD5E-26CF-4249-8540-BB1D07FD4227}" type="slidenum">
              <a:rPr lang="en-US">
                <a:solidFill>
                  <a:schemeClr val="tx1">
                    <a:alpha val="80000"/>
                  </a:schemeClr>
                </a:solidFill>
                <a:latin typeface="+mn-lt"/>
              </a:rPr>
              <a:pPr defTabSz="914400">
                <a:spcAft>
                  <a:spcPts val="600"/>
                </a:spcAft>
              </a:pPr>
              <a:t>20</a:t>
            </a:fld>
            <a:endParaRPr lang="en-US">
              <a:solidFill>
                <a:schemeClr val="tx1">
                  <a:alpha val="80000"/>
                </a:schemeClr>
              </a:solidFill>
              <a:latin typeface="+mn-lt"/>
            </a:endParaRPr>
          </a:p>
        </p:txBody>
      </p:sp>
    </p:spTree>
    <p:extLst>
      <p:ext uri="{BB962C8B-B14F-4D97-AF65-F5344CB8AC3E}">
        <p14:creationId xmlns:p14="http://schemas.microsoft.com/office/powerpoint/2010/main" val="3397991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55667AC-1F01-44B6-CB5C-FA293EBC5F9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defTabSz="914400"/>
            <a:r>
              <a:rPr lang="en-US" altLang="zh-CN" sz="3600">
                <a:solidFill>
                  <a:srgbClr val="FFFFFF"/>
                </a:solidFill>
                <a:latin typeface="+mj-lt"/>
                <a:ea typeface="等线 Light"/>
                <a:cs typeface="Calibri Light"/>
              </a:rPr>
              <a:t>SP500 Daily Return</a:t>
            </a:r>
            <a:endParaRPr lang="en-US" altLang="zh-CN" sz="3600" kern="1200">
              <a:solidFill>
                <a:srgbClr val="FFFFFF"/>
              </a:solidFill>
              <a:latin typeface="+mj-lt"/>
              <a:ea typeface="+mj-ea"/>
              <a:cs typeface="+mj-cs"/>
            </a:endParaRPr>
          </a:p>
        </p:txBody>
      </p:sp>
      <p:pic>
        <p:nvPicPr>
          <p:cNvPr id="5" name="图片 5" descr="文本&#10;&#10;已自动生成说明">
            <a:extLst>
              <a:ext uri="{FF2B5EF4-FFF2-40B4-BE49-F238E27FC236}">
                <a16:creationId xmlns:a16="http://schemas.microsoft.com/office/drawing/2014/main" id="{EC1C1254-073D-0DF4-C7AC-8431A324C9E3}"/>
              </a:ext>
            </a:extLst>
          </p:cNvPr>
          <p:cNvPicPr>
            <a:picLocks noChangeAspect="1"/>
          </p:cNvPicPr>
          <p:nvPr/>
        </p:nvPicPr>
        <p:blipFill>
          <a:blip r:embed="rId2"/>
          <a:stretch>
            <a:fillRect/>
          </a:stretch>
        </p:blipFill>
        <p:spPr>
          <a:xfrm>
            <a:off x="5146025" y="90524"/>
            <a:ext cx="5772894" cy="3946170"/>
          </a:xfrm>
          <a:prstGeom prst="rect">
            <a:avLst/>
          </a:prstGeom>
        </p:spPr>
      </p:pic>
      <p:sp>
        <p:nvSpPr>
          <p:cNvPr id="4" name="灯片编号占位符 3">
            <a:extLst>
              <a:ext uri="{FF2B5EF4-FFF2-40B4-BE49-F238E27FC236}">
                <a16:creationId xmlns:a16="http://schemas.microsoft.com/office/drawing/2014/main" id="{FA00BD65-39AD-985D-E96B-091F871CB8C2}"/>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defTabSz="914400">
              <a:spcAft>
                <a:spcPts val="600"/>
              </a:spcAft>
            </a:pPr>
            <a:fld id="{4267CD5E-26CF-4249-8540-BB1D07FD4227}" type="slidenum">
              <a:rPr lang="en-US" dirty="0">
                <a:solidFill>
                  <a:schemeClr val="tx1">
                    <a:alpha val="80000"/>
                  </a:schemeClr>
                </a:solidFill>
                <a:latin typeface="+mn-lt"/>
              </a:rPr>
              <a:pPr defTabSz="914400">
                <a:spcAft>
                  <a:spcPts val="600"/>
                </a:spcAft>
              </a:pPr>
              <a:t>21</a:t>
            </a:fld>
            <a:endParaRPr lang="en-US">
              <a:solidFill>
                <a:schemeClr val="tx1">
                  <a:alpha val="80000"/>
                </a:schemeClr>
              </a:solidFill>
              <a:latin typeface="+mn-lt"/>
            </a:endParaRPr>
          </a:p>
        </p:txBody>
      </p:sp>
      <p:pic>
        <p:nvPicPr>
          <p:cNvPr id="6" name="图片 6" descr="表格&#10;&#10;已自动生成说明">
            <a:extLst>
              <a:ext uri="{FF2B5EF4-FFF2-40B4-BE49-F238E27FC236}">
                <a16:creationId xmlns:a16="http://schemas.microsoft.com/office/drawing/2014/main" id="{87B13796-5DCB-8F03-F010-98CC04F07974}"/>
              </a:ext>
            </a:extLst>
          </p:cNvPr>
          <p:cNvPicPr>
            <a:picLocks noChangeAspect="1"/>
          </p:cNvPicPr>
          <p:nvPr/>
        </p:nvPicPr>
        <p:blipFill>
          <a:blip r:embed="rId3"/>
          <a:stretch>
            <a:fillRect/>
          </a:stretch>
        </p:blipFill>
        <p:spPr>
          <a:xfrm>
            <a:off x="5930696" y="4357995"/>
            <a:ext cx="4202061" cy="1116268"/>
          </a:xfrm>
          <a:prstGeom prst="rect">
            <a:avLst/>
          </a:prstGeom>
        </p:spPr>
      </p:pic>
    </p:spTree>
    <p:extLst>
      <p:ext uri="{BB962C8B-B14F-4D97-AF65-F5344CB8AC3E}">
        <p14:creationId xmlns:p14="http://schemas.microsoft.com/office/powerpoint/2010/main" val="1850815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45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DB389AC-D0E6-082F-644C-6334C8E0EAB1}"/>
              </a:ext>
            </a:extLst>
          </p:cNvPr>
          <p:cNvSpPr>
            <a:spLocks noGrp="1"/>
          </p:cNvSpPr>
          <p:nvPr>
            <p:ph type="title"/>
          </p:nvPr>
        </p:nvSpPr>
        <p:spPr>
          <a:xfrm>
            <a:off x="641555" y="171162"/>
            <a:ext cx="3098278" cy="2371148"/>
          </a:xfrm>
        </p:spPr>
        <p:txBody>
          <a:bodyPr vert="horz" lIns="91440" tIns="45720" rIns="91440" bIns="45720" rtlCol="0" anchor="ctr">
            <a:normAutofit/>
          </a:bodyPr>
          <a:lstStyle/>
          <a:p>
            <a:pPr defTabSz="914400"/>
            <a:r>
              <a:rPr lang="en-US">
                <a:solidFill>
                  <a:srgbClr val="FFFFFF"/>
                </a:solidFill>
                <a:latin typeface="Calibri Light"/>
                <a:cs typeface="Calibri Light"/>
              </a:rPr>
              <a:t>CORRELATION CHART</a:t>
            </a:r>
            <a:endParaRPr lang="zh-CN"/>
          </a:p>
        </p:txBody>
      </p:sp>
      <p:pic>
        <p:nvPicPr>
          <p:cNvPr id="6" name="图片 6" descr="图表&#10;&#10;已自动生成说明">
            <a:extLst>
              <a:ext uri="{FF2B5EF4-FFF2-40B4-BE49-F238E27FC236}">
                <a16:creationId xmlns:a16="http://schemas.microsoft.com/office/drawing/2014/main" id="{149491C6-4BA7-4A82-7E29-5F89BB6F4C59}"/>
              </a:ext>
            </a:extLst>
          </p:cNvPr>
          <p:cNvPicPr>
            <a:picLocks noChangeAspect="1"/>
          </p:cNvPicPr>
          <p:nvPr/>
        </p:nvPicPr>
        <p:blipFill>
          <a:blip r:embed="rId2"/>
          <a:stretch>
            <a:fillRect/>
          </a:stretch>
        </p:blipFill>
        <p:spPr>
          <a:xfrm>
            <a:off x="3888385" y="276034"/>
            <a:ext cx="8097246" cy="5458876"/>
          </a:xfrm>
          <a:prstGeom prst="rect">
            <a:avLst/>
          </a:prstGeom>
        </p:spPr>
      </p:pic>
      <p:sp>
        <p:nvSpPr>
          <p:cNvPr id="4" name="灯片编号占位符 3">
            <a:extLst>
              <a:ext uri="{FF2B5EF4-FFF2-40B4-BE49-F238E27FC236}">
                <a16:creationId xmlns:a16="http://schemas.microsoft.com/office/drawing/2014/main" id="{590072C5-78E9-E09B-94AD-FECD114E7FD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defTabSz="914400">
              <a:spcAft>
                <a:spcPts val="600"/>
              </a:spcAft>
            </a:pPr>
            <a:fld id="{4267CD5E-26CF-4249-8540-BB1D07FD4227}" type="slidenum">
              <a:rPr lang="en-US" dirty="0" smtClean="0">
                <a:solidFill>
                  <a:schemeClr val="tx1">
                    <a:tint val="75000"/>
                  </a:schemeClr>
                </a:solidFill>
                <a:latin typeface="+mn-lt"/>
              </a:rPr>
              <a:pPr algn="l" defTabSz="914400">
                <a:spcAft>
                  <a:spcPts val="600"/>
                </a:spcAft>
              </a:pPr>
              <a:t>22</a:t>
            </a:fld>
            <a:endParaRPr lang="en-US">
              <a:solidFill>
                <a:schemeClr val="tx1">
                  <a:tint val="75000"/>
                </a:schemeClr>
              </a:solidFill>
              <a:latin typeface="+mn-lt"/>
            </a:endParaRPr>
          </a:p>
        </p:txBody>
      </p:sp>
      <p:sp>
        <p:nvSpPr>
          <p:cNvPr id="3" name="文本框 2">
            <a:extLst>
              <a:ext uri="{FF2B5EF4-FFF2-40B4-BE49-F238E27FC236}">
                <a16:creationId xmlns:a16="http://schemas.microsoft.com/office/drawing/2014/main" id="{551F78BF-B8F9-866C-BEA5-0A86CB4D19CD}"/>
              </a:ext>
            </a:extLst>
          </p:cNvPr>
          <p:cNvSpPr txBox="1"/>
          <p:nvPr/>
        </p:nvSpPr>
        <p:spPr>
          <a:xfrm>
            <a:off x="767442" y="3918857"/>
            <a:ext cx="42127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solidFill>
                  <a:srgbClr val="363D45"/>
                </a:solidFill>
                <a:latin typeface="等线"/>
                <a:ea typeface="等线"/>
                <a:cs typeface="Times New Roman"/>
              </a:rPr>
              <a:t>From the plot, Litecoin has a relatively high correlation with Bitcoin.</a:t>
            </a:r>
            <a:r>
              <a:rPr lang="zh-CN" altLang="en-US">
                <a:solidFill>
                  <a:srgbClr val="363D45"/>
                </a:solidFill>
                <a:latin typeface="等线"/>
                <a:ea typeface="等线"/>
                <a:cs typeface="Times New Roman"/>
              </a:rPr>
              <a:t> And all cryptocurrencies have a positive correlation with the market index.</a:t>
            </a:r>
          </a:p>
        </p:txBody>
      </p:sp>
    </p:spTree>
    <p:extLst>
      <p:ext uri="{BB962C8B-B14F-4D97-AF65-F5344CB8AC3E}">
        <p14:creationId xmlns:p14="http://schemas.microsoft.com/office/powerpoint/2010/main" val="272878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灯片编号占位符 3">
            <a:extLst>
              <a:ext uri="{FF2B5EF4-FFF2-40B4-BE49-F238E27FC236}">
                <a16:creationId xmlns:a16="http://schemas.microsoft.com/office/drawing/2014/main" id="{6BDAD8BD-38FA-78C7-07C2-8DEAB50C8E2F}"/>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dirty="0" smtClean="0">
                <a:solidFill>
                  <a:schemeClr val="tx1">
                    <a:tint val="75000"/>
                  </a:schemeClr>
                </a:solidFill>
                <a:latin typeface="+mn-lt"/>
              </a:rPr>
              <a:pPr defTabSz="914400">
                <a:spcAft>
                  <a:spcPts val="600"/>
                </a:spcAft>
              </a:pPr>
              <a:t>23</a:t>
            </a:fld>
            <a:endParaRPr lang="en-US">
              <a:solidFill>
                <a:schemeClr val="tx1">
                  <a:tint val="75000"/>
                </a:schemeClr>
              </a:solidFill>
              <a:latin typeface="+mn-lt"/>
            </a:endParaRPr>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5" descr="图表&#10;&#10;已自动生成说明">
            <a:extLst>
              <a:ext uri="{FF2B5EF4-FFF2-40B4-BE49-F238E27FC236}">
                <a16:creationId xmlns:a16="http://schemas.microsoft.com/office/drawing/2014/main" id="{0E055F72-A7BC-454E-51B8-428F372C4196}"/>
              </a:ext>
            </a:extLst>
          </p:cNvPr>
          <p:cNvPicPr>
            <a:picLocks noGrp="1" noChangeAspect="1"/>
          </p:cNvPicPr>
          <p:nvPr>
            <p:ph idx="1"/>
          </p:nvPr>
        </p:nvPicPr>
        <p:blipFill>
          <a:blip r:embed="rId2"/>
          <a:stretch>
            <a:fillRect/>
          </a:stretch>
        </p:blipFill>
        <p:spPr>
          <a:xfrm>
            <a:off x="1656905" y="643467"/>
            <a:ext cx="887819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45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5" descr="图表&#10;&#10;已自动生成说明">
            <a:extLst>
              <a:ext uri="{FF2B5EF4-FFF2-40B4-BE49-F238E27FC236}">
                <a16:creationId xmlns:a16="http://schemas.microsoft.com/office/drawing/2014/main" id="{B9862642-4435-FE40-252D-EC233A22F883}"/>
              </a:ext>
            </a:extLst>
          </p:cNvPr>
          <p:cNvPicPr>
            <a:picLocks noChangeAspect="1"/>
          </p:cNvPicPr>
          <p:nvPr/>
        </p:nvPicPr>
        <p:blipFill>
          <a:blip r:embed="rId2"/>
          <a:stretch>
            <a:fillRect/>
          </a:stretch>
        </p:blipFill>
        <p:spPr>
          <a:xfrm>
            <a:off x="632581" y="859905"/>
            <a:ext cx="5294716" cy="2329674"/>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图片 6" descr="图形用户界面&#10;&#10;已自动生成说明">
            <a:extLst>
              <a:ext uri="{FF2B5EF4-FFF2-40B4-BE49-F238E27FC236}">
                <a16:creationId xmlns:a16="http://schemas.microsoft.com/office/drawing/2014/main" id="{0A5FB3A1-74F3-20FA-900A-A1A5E039831C}"/>
              </a:ext>
            </a:extLst>
          </p:cNvPr>
          <p:cNvPicPr>
            <a:picLocks noChangeAspect="1"/>
          </p:cNvPicPr>
          <p:nvPr/>
        </p:nvPicPr>
        <p:blipFill>
          <a:blip r:embed="rId3"/>
          <a:stretch>
            <a:fillRect/>
          </a:stretch>
        </p:blipFill>
        <p:spPr>
          <a:xfrm>
            <a:off x="5840160" y="757328"/>
            <a:ext cx="5817228" cy="4635772"/>
          </a:xfrm>
          <a:prstGeom prst="rect">
            <a:avLst/>
          </a:prstGeom>
        </p:spPr>
      </p:pic>
      <p:sp>
        <p:nvSpPr>
          <p:cNvPr id="4" name="灯片编号占位符 3">
            <a:extLst>
              <a:ext uri="{FF2B5EF4-FFF2-40B4-BE49-F238E27FC236}">
                <a16:creationId xmlns:a16="http://schemas.microsoft.com/office/drawing/2014/main" id="{1A236993-7DCB-D95C-98DF-F7F43EC4874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24</a:t>
            </a:fld>
            <a:endParaRPr lang="en-US">
              <a:solidFill>
                <a:schemeClr val="tx1">
                  <a:tint val="75000"/>
                </a:schemeClr>
              </a:solidFill>
              <a:latin typeface="+mn-lt"/>
            </a:endParaRPr>
          </a:p>
        </p:txBody>
      </p:sp>
      <p:sp>
        <p:nvSpPr>
          <p:cNvPr id="2" name="文本框 1">
            <a:extLst>
              <a:ext uri="{FF2B5EF4-FFF2-40B4-BE49-F238E27FC236}">
                <a16:creationId xmlns:a16="http://schemas.microsoft.com/office/drawing/2014/main" id="{A868E9CB-E42F-441B-8CAC-185A4FCF52CC}"/>
              </a:ext>
            </a:extLst>
          </p:cNvPr>
          <p:cNvSpPr txBox="1"/>
          <p:nvPr/>
        </p:nvSpPr>
        <p:spPr>
          <a:xfrm>
            <a:off x="767443" y="3510643"/>
            <a:ext cx="496932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solidFill>
                  <a:srgbClr val="363D45"/>
                </a:solidFill>
                <a:latin typeface="等线"/>
                <a:ea typeface="等线"/>
                <a:cs typeface="Times New Roman"/>
              </a:rPr>
              <a:t>We can see after that FTX event happened on Nov.11th, SP500 experienced a rise compared to the five cryptocurrencies, although they have a positive correlation. Because correlation does not necessarily imply causation,  it's possible that the </a:t>
            </a:r>
            <a:r>
              <a:rPr lang="en-US" altLang="zh-CN" err="1">
                <a:solidFill>
                  <a:srgbClr val="363D45"/>
                </a:solidFill>
                <a:latin typeface="等线"/>
                <a:ea typeface="等线"/>
                <a:cs typeface="Times New Roman"/>
              </a:rPr>
              <a:t>up trend</a:t>
            </a:r>
            <a:r>
              <a:rPr lang="en-US" altLang="zh-CN">
                <a:solidFill>
                  <a:srgbClr val="363D45"/>
                </a:solidFill>
                <a:latin typeface="等线"/>
                <a:ea typeface="等线"/>
                <a:cs typeface="Times New Roman"/>
              </a:rPr>
              <a:t> in the S&amp;P 500 was not directly related to the failure of FTX .</a:t>
            </a:r>
          </a:p>
        </p:txBody>
      </p:sp>
    </p:spTree>
    <p:extLst>
      <p:ext uri="{BB962C8B-B14F-4D97-AF65-F5344CB8AC3E}">
        <p14:creationId xmlns:p14="http://schemas.microsoft.com/office/powerpoint/2010/main" val="895901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A9568F7-495B-D433-CDDF-1E7719E20B02}"/>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altLang="zh-CN" sz="5400" kern="1200">
                <a:solidFill>
                  <a:schemeClr val="tx1"/>
                </a:solidFill>
                <a:latin typeface="+mj-lt"/>
                <a:ea typeface="+mj-ea"/>
                <a:cs typeface="+mj-cs"/>
              </a:rPr>
              <a:t>Conclusion</a:t>
            </a:r>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AF14847-EBE2-63B7-EF70-45E1948C4A8A}"/>
              </a:ext>
            </a:extLst>
          </p:cNvPr>
          <p:cNvSpPr>
            <a:spLocks noGrp="1"/>
          </p:cNvSpPr>
          <p:nvPr>
            <p:ph idx="1"/>
          </p:nvPr>
        </p:nvSpPr>
        <p:spPr>
          <a:xfrm>
            <a:off x="838200" y="1929384"/>
            <a:ext cx="10515600" cy="4251960"/>
          </a:xfrm>
        </p:spPr>
        <p:txBody>
          <a:bodyPr vert="horz" lIns="91440" tIns="45720" rIns="91440" bIns="45720" rtlCol="0" anchor="t">
            <a:normAutofit/>
          </a:bodyPr>
          <a:lstStyle/>
          <a:p>
            <a:pPr defTabSz="914400">
              <a:buFont typeface="Arial" panose="020B0604020202020204" pitchFamily="34" charset="0"/>
              <a:buChar char="•"/>
            </a:pPr>
            <a:r>
              <a:rPr lang="en-US" altLang="zh-CN" sz="2200">
                <a:latin typeface="+mn-lt"/>
                <a:ea typeface="等线"/>
              </a:rPr>
              <a:t>No matter the daily prices, daily returns, standard deviations for the market index, Bitcoin price fluctuations are the smallest, so it can be concluded that people are more enthusiastic about Bitcoin than the other four cryptocurrencies.  However, they are all heavily influenced by the news of the failure of FTX in mid-November 2022. </a:t>
            </a:r>
            <a:endParaRPr lang="en-US" altLang="zh-CN" sz="2200">
              <a:latin typeface="+mn-lt"/>
              <a:ea typeface="等线"/>
              <a:cs typeface="Calibri"/>
            </a:endParaRPr>
          </a:p>
          <a:p>
            <a:pPr defTabSz="914400">
              <a:buFont typeface="Arial" panose="020B0604020202020204" pitchFamily="34" charset="0"/>
              <a:buChar char="•"/>
            </a:pPr>
            <a:r>
              <a:rPr lang="en-US" altLang="zh-CN" sz="2200">
                <a:solidFill>
                  <a:srgbClr val="363D45"/>
                </a:solidFill>
                <a:latin typeface="Calibri"/>
                <a:ea typeface="等线"/>
                <a:cs typeface="Calibri"/>
              </a:rPr>
              <a:t>Though SP500 has a positive correlation with most cryptocurrencies, it still can play an important role to diversify the unsystematic risk when things like FTX happen.</a:t>
            </a:r>
          </a:p>
        </p:txBody>
      </p:sp>
      <p:sp>
        <p:nvSpPr>
          <p:cNvPr id="4" name="灯片编号占位符 3">
            <a:extLst>
              <a:ext uri="{FF2B5EF4-FFF2-40B4-BE49-F238E27FC236}">
                <a16:creationId xmlns:a16="http://schemas.microsoft.com/office/drawing/2014/main" id="{C5CC1DFD-93EE-6447-4949-1E734B7282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a:solidFill>
                  <a:schemeClr val="tx1">
                    <a:tint val="75000"/>
                  </a:schemeClr>
                </a:solidFill>
                <a:latin typeface="+mn-lt"/>
              </a:rPr>
              <a:pPr defTabSz="914400">
                <a:spcAft>
                  <a:spcPts val="600"/>
                </a:spcAft>
              </a:pPr>
              <a:t>25</a:t>
            </a:fld>
            <a:endParaRPr lang="en-US">
              <a:solidFill>
                <a:schemeClr val="tx1">
                  <a:tint val="75000"/>
                </a:schemeClr>
              </a:solidFill>
              <a:latin typeface="+mn-lt"/>
            </a:endParaRPr>
          </a:p>
        </p:txBody>
      </p:sp>
    </p:spTree>
    <p:extLst>
      <p:ext uri="{BB962C8B-B14F-4D97-AF65-F5344CB8AC3E}">
        <p14:creationId xmlns:p14="http://schemas.microsoft.com/office/powerpoint/2010/main" val="500911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1EB3-A495-DD2C-8BB2-8665D93C5B7C}"/>
              </a:ext>
            </a:extLst>
          </p:cNvPr>
          <p:cNvSpPr>
            <a:spLocks noGrp="1"/>
          </p:cNvSpPr>
          <p:nvPr>
            <p:ph type="title"/>
          </p:nvPr>
        </p:nvSpPr>
        <p:spPr>
          <a:xfrm>
            <a:off x="741751" y="2103870"/>
            <a:ext cx="10710619" cy="1325563"/>
          </a:xfrm>
        </p:spPr>
        <p:txBody>
          <a:bodyPr/>
          <a:lstStyle/>
          <a:p>
            <a:r>
              <a:rPr lang="en-US" b="0">
                <a:latin typeface="Saira Condensed Condensed SemiBold"/>
              </a:rPr>
              <a:t>Echo Link + Academic Link</a:t>
            </a:r>
            <a:endParaRPr lang="en-US" b="0"/>
          </a:p>
        </p:txBody>
      </p:sp>
      <p:sp>
        <p:nvSpPr>
          <p:cNvPr id="4" name="Slide Number Placeholder 3">
            <a:extLst>
              <a:ext uri="{FF2B5EF4-FFF2-40B4-BE49-F238E27FC236}">
                <a16:creationId xmlns:a16="http://schemas.microsoft.com/office/drawing/2014/main" id="{F749A531-5CBF-1535-ED45-AA3A264B5924}"/>
              </a:ext>
            </a:extLst>
          </p:cNvPr>
          <p:cNvSpPr>
            <a:spLocks noGrp="1"/>
          </p:cNvSpPr>
          <p:nvPr>
            <p:ph type="sldNum" sz="quarter" idx="12"/>
          </p:nvPr>
        </p:nvSpPr>
        <p:spPr/>
        <p:txBody>
          <a:bodyPr/>
          <a:lstStyle/>
          <a:p>
            <a:fld id="{4267CD5E-26CF-4249-8540-BB1D07FD4227}" type="slidenum">
              <a:rPr lang="en-US" smtClean="0"/>
              <a:t>26</a:t>
            </a:fld>
            <a:endParaRPr lang="en-US"/>
          </a:p>
        </p:txBody>
      </p:sp>
      <p:sp>
        <p:nvSpPr>
          <p:cNvPr id="6" name="Title 1">
            <a:extLst>
              <a:ext uri="{FF2B5EF4-FFF2-40B4-BE49-F238E27FC236}">
                <a16:creationId xmlns:a16="http://schemas.microsoft.com/office/drawing/2014/main" id="{2F66BF1A-7C4D-92E4-B43D-F539E42A912F}"/>
              </a:ext>
            </a:extLst>
          </p:cNvPr>
          <p:cNvSpPr txBox="1">
            <a:spLocks/>
          </p:cNvSpPr>
          <p:nvPr/>
        </p:nvSpPr>
        <p:spPr>
          <a:xfrm>
            <a:off x="741751" y="3426979"/>
            <a:ext cx="10710619" cy="1325563"/>
          </a:xfrm>
          <a:prstGeom prst="rect">
            <a:avLst/>
          </a:prstGeom>
        </p:spPr>
        <p:txBody>
          <a:bodyPr vert="horz" lIns="91440" tIns="45720" rIns="91440" bIns="45720" rtlCol="0" anchor="t">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a:latin typeface="Saira Condensed Condensed SemiBold"/>
              </a:rPr>
              <a:t>= Trustless Job Market</a:t>
            </a:r>
            <a:endParaRPr lang="en-US"/>
          </a:p>
        </p:txBody>
      </p:sp>
    </p:spTree>
    <p:extLst>
      <p:ext uri="{BB962C8B-B14F-4D97-AF65-F5344CB8AC3E}">
        <p14:creationId xmlns:p14="http://schemas.microsoft.com/office/powerpoint/2010/main" val="4145708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0E806F-317E-58F2-7E7D-6BE417214467}"/>
              </a:ext>
            </a:extLst>
          </p:cNvPr>
          <p:cNvSpPr>
            <a:spLocks noGrp="1"/>
          </p:cNvSpPr>
          <p:nvPr>
            <p:ph type="sldNum" sz="quarter" idx="12"/>
          </p:nvPr>
        </p:nvSpPr>
        <p:spPr/>
        <p:txBody>
          <a:bodyPr/>
          <a:lstStyle/>
          <a:p>
            <a:fld id="{4267CD5E-26CF-4249-8540-BB1D07FD4227}" type="slidenum">
              <a:rPr lang="en-US" smtClean="0"/>
              <a:t>27</a:t>
            </a:fld>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965D8731-D336-5FB3-BC0B-C91FDF0CE9DA}"/>
              </a:ext>
            </a:extLst>
          </p:cNvPr>
          <p:cNvPicPr>
            <a:picLocks noChangeAspect="1"/>
          </p:cNvPicPr>
          <p:nvPr/>
        </p:nvPicPr>
        <p:blipFill>
          <a:blip r:embed="rId2"/>
          <a:stretch>
            <a:fillRect/>
          </a:stretch>
        </p:blipFill>
        <p:spPr>
          <a:xfrm>
            <a:off x="699655" y="2109040"/>
            <a:ext cx="4959927" cy="3755210"/>
          </a:xfrm>
          <a:prstGeom prst="rect">
            <a:avLst/>
          </a:prstGeom>
          <a:ln>
            <a:solidFill>
              <a:schemeClr val="tx1"/>
            </a:solidFill>
          </a:ln>
        </p:spPr>
      </p:pic>
      <p:sp>
        <p:nvSpPr>
          <p:cNvPr id="10" name="Rectangle 9">
            <a:extLst>
              <a:ext uri="{FF2B5EF4-FFF2-40B4-BE49-F238E27FC236}">
                <a16:creationId xmlns:a16="http://schemas.microsoft.com/office/drawing/2014/main" id="{274F4EFD-C42C-BC0A-753A-81CE7908B807}"/>
              </a:ext>
            </a:extLst>
          </p:cNvPr>
          <p:cNvSpPr/>
          <p:nvPr/>
        </p:nvSpPr>
        <p:spPr>
          <a:xfrm>
            <a:off x="6532418" y="2951017"/>
            <a:ext cx="4468090" cy="20781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a:solidFill>
                  <a:srgbClr val="363D45"/>
                </a:solidFill>
                <a:cs typeface="Calibri" panose="020F0502020204030204"/>
              </a:rPr>
              <a:t>Inflated Job Market</a:t>
            </a:r>
          </a:p>
          <a:p>
            <a:pPr marL="285750" indent="-285750">
              <a:buFont typeface="Arial"/>
              <a:buChar char="•"/>
            </a:pPr>
            <a:endParaRPr lang="en-US">
              <a:solidFill>
                <a:srgbClr val="363D45"/>
              </a:solidFill>
              <a:cs typeface="Calibri" panose="020F0502020204030204"/>
            </a:endParaRPr>
          </a:p>
          <a:p>
            <a:pPr marL="285750" indent="-285750">
              <a:buFont typeface="Arial"/>
              <a:buChar char="•"/>
            </a:pPr>
            <a:r>
              <a:rPr lang="en-US">
                <a:solidFill>
                  <a:srgbClr val="363D45"/>
                </a:solidFill>
                <a:cs typeface="Calibri" panose="020F0502020204030204"/>
              </a:rPr>
              <a:t>Monopolistic and Opaque Intermediary</a:t>
            </a:r>
          </a:p>
          <a:p>
            <a:pPr marL="285750" indent="-285750">
              <a:buFont typeface="Arial"/>
              <a:buChar char="•"/>
            </a:pPr>
            <a:endParaRPr lang="en-US">
              <a:solidFill>
                <a:srgbClr val="363D45"/>
              </a:solidFill>
              <a:cs typeface="Calibri" panose="020F0502020204030204"/>
            </a:endParaRPr>
          </a:p>
          <a:p>
            <a:pPr marL="285750" indent="-285750">
              <a:buFont typeface="Arial"/>
              <a:buChar char="•"/>
            </a:pPr>
            <a:r>
              <a:rPr lang="en-US">
                <a:solidFill>
                  <a:srgbClr val="363D45"/>
                </a:solidFill>
                <a:cs typeface="Calibri" panose="020F0502020204030204"/>
              </a:rPr>
              <a:t>Mouse and Cat game</a:t>
            </a:r>
          </a:p>
          <a:p>
            <a:pPr marL="285750" indent="-285750">
              <a:buFont typeface="Arial"/>
              <a:buChar char="•"/>
            </a:pPr>
            <a:endParaRPr lang="en-US">
              <a:solidFill>
                <a:srgbClr val="363D45"/>
              </a:solidFill>
              <a:cs typeface="Calibri" panose="020F0502020204030204"/>
            </a:endParaRPr>
          </a:p>
          <a:p>
            <a:pPr marL="285750" indent="-285750">
              <a:buFont typeface="Arial"/>
              <a:buChar char="•"/>
            </a:pPr>
            <a:r>
              <a:rPr lang="en-US">
                <a:solidFill>
                  <a:srgbClr val="363D45"/>
                </a:solidFill>
                <a:cs typeface="Calibri" panose="020F0502020204030204"/>
              </a:rPr>
              <a:t>Geographic Limitation</a:t>
            </a:r>
          </a:p>
        </p:txBody>
      </p:sp>
      <p:sp>
        <p:nvSpPr>
          <p:cNvPr id="12" name="标题 1">
            <a:extLst>
              <a:ext uri="{FF2B5EF4-FFF2-40B4-BE49-F238E27FC236}">
                <a16:creationId xmlns:a16="http://schemas.microsoft.com/office/drawing/2014/main" id="{5266BAB0-F608-DF7A-3806-064E297C92A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altLang="zh-CN" sz="5400">
                <a:latin typeface="+mj-lt"/>
                <a:ea typeface="等线 Light"/>
              </a:rPr>
              <a:t>The Business Problem</a:t>
            </a:r>
            <a:endParaRPr lang="en-US" altLang="zh-CN" sz="5400" kern="1200" err="1">
              <a:solidFill>
                <a:schemeClr val="tx1"/>
              </a:solidFill>
              <a:latin typeface="+mj-lt"/>
              <a:ea typeface="+mj-ea"/>
              <a:cs typeface="+mj-cs"/>
            </a:endParaRPr>
          </a:p>
        </p:txBody>
      </p:sp>
    </p:spTree>
    <p:extLst>
      <p:ext uri="{BB962C8B-B14F-4D97-AF65-F5344CB8AC3E}">
        <p14:creationId xmlns:p14="http://schemas.microsoft.com/office/powerpoint/2010/main" val="3300058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BC96-3E82-0126-D219-BBA2FBE4FC6F}"/>
              </a:ext>
            </a:extLst>
          </p:cNvPr>
          <p:cNvSpPr>
            <a:spLocks noGrp="1"/>
          </p:cNvSpPr>
          <p:nvPr>
            <p:ph type="title"/>
          </p:nvPr>
        </p:nvSpPr>
        <p:spPr/>
        <p:txBody>
          <a:bodyPr/>
          <a:lstStyle/>
          <a:p>
            <a:r>
              <a:rPr lang="en-US">
                <a:latin typeface="Saira Condensed Condensed SemiBold"/>
              </a:rPr>
              <a:t>Stakeholders</a:t>
            </a:r>
            <a:endParaRPr lang="en-US"/>
          </a:p>
        </p:txBody>
      </p:sp>
      <p:sp>
        <p:nvSpPr>
          <p:cNvPr id="4" name="Slide Number Placeholder 3">
            <a:extLst>
              <a:ext uri="{FF2B5EF4-FFF2-40B4-BE49-F238E27FC236}">
                <a16:creationId xmlns:a16="http://schemas.microsoft.com/office/drawing/2014/main" id="{328196E9-2838-90A1-4919-45A91FE93920}"/>
              </a:ext>
            </a:extLst>
          </p:cNvPr>
          <p:cNvSpPr>
            <a:spLocks noGrp="1"/>
          </p:cNvSpPr>
          <p:nvPr>
            <p:ph type="sldNum" sz="quarter" idx="12"/>
          </p:nvPr>
        </p:nvSpPr>
        <p:spPr/>
        <p:txBody>
          <a:bodyPr/>
          <a:lstStyle/>
          <a:p>
            <a:fld id="{4267CD5E-26CF-4249-8540-BB1D07FD4227}" type="slidenum">
              <a:rPr lang="en-US" smtClean="0"/>
              <a:t>28</a:t>
            </a:fld>
            <a:endParaRPr lang="en-US"/>
          </a:p>
        </p:txBody>
      </p:sp>
      <p:pic>
        <p:nvPicPr>
          <p:cNvPr id="6" name="Graphic 6" descr="Diploma roll with solid fill">
            <a:extLst>
              <a:ext uri="{FF2B5EF4-FFF2-40B4-BE49-F238E27FC236}">
                <a16:creationId xmlns:a16="http://schemas.microsoft.com/office/drawing/2014/main" id="{ABB67B7E-FEE4-7BB6-186F-8461DD5C13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1818" y="2971800"/>
            <a:ext cx="914400" cy="914400"/>
          </a:xfrm>
          <a:prstGeom prst="rect">
            <a:avLst/>
          </a:prstGeom>
        </p:spPr>
      </p:pic>
      <p:pic>
        <p:nvPicPr>
          <p:cNvPr id="7" name="Graphic 7" descr="School boy with solid fill">
            <a:extLst>
              <a:ext uri="{FF2B5EF4-FFF2-40B4-BE49-F238E27FC236}">
                <a16:creationId xmlns:a16="http://schemas.microsoft.com/office/drawing/2014/main" id="{9193E08D-0E09-A3A7-CDFA-C2014EB2C6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1364" y="2971800"/>
            <a:ext cx="914400" cy="914400"/>
          </a:xfrm>
          <a:prstGeom prst="rect">
            <a:avLst/>
          </a:prstGeom>
        </p:spPr>
      </p:pic>
      <p:pic>
        <p:nvPicPr>
          <p:cNvPr id="8" name="Graphic 8" descr="Briefcase with solid fill">
            <a:extLst>
              <a:ext uri="{FF2B5EF4-FFF2-40B4-BE49-F238E27FC236}">
                <a16:creationId xmlns:a16="http://schemas.microsoft.com/office/drawing/2014/main" id="{6E8AC52E-CBF3-73A2-7A81-80CCC85E0E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2273" y="2971800"/>
            <a:ext cx="914400" cy="914400"/>
          </a:xfrm>
          <a:prstGeom prst="rect">
            <a:avLst/>
          </a:prstGeom>
        </p:spPr>
      </p:pic>
      <p:sp>
        <p:nvSpPr>
          <p:cNvPr id="10" name="Rectangle 9">
            <a:extLst>
              <a:ext uri="{FF2B5EF4-FFF2-40B4-BE49-F238E27FC236}">
                <a16:creationId xmlns:a16="http://schemas.microsoft.com/office/drawing/2014/main" id="{16D32ABD-2019-5053-45ED-D0FE6219EB68}"/>
              </a:ext>
            </a:extLst>
          </p:cNvPr>
          <p:cNvSpPr/>
          <p:nvPr/>
        </p:nvSpPr>
        <p:spPr>
          <a:xfrm>
            <a:off x="2182091" y="2597726"/>
            <a:ext cx="1059873" cy="3740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363D45"/>
                </a:solidFill>
                <a:cs typeface="Calibri" panose="020F0502020204030204"/>
              </a:rPr>
              <a:t>Students</a:t>
            </a:r>
          </a:p>
        </p:txBody>
      </p:sp>
      <p:sp>
        <p:nvSpPr>
          <p:cNvPr id="11" name="Rectangle 10">
            <a:extLst>
              <a:ext uri="{FF2B5EF4-FFF2-40B4-BE49-F238E27FC236}">
                <a16:creationId xmlns:a16="http://schemas.microsoft.com/office/drawing/2014/main" id="{ACE1B8C4-BF74-58A9-30C6-FED643B0B607}"/>
              </a:ext>
            </a:extLst>
          </p:cNvPr>
          <p:cNvSpPr/>
          <p:nvPr/>
        </p:nvSpPr>
        <p:spPr>
          <a:xfrm>
            <a:off x="5354782" y="2597726"/>
            <a:ext cx="1288473" cy="3740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363D45"/>
                </a:solidFill>
                <a:cs typeface="Calibri" panose="020F0502020204030204"/>
              </a:rPr>
              <a:t>Institutions</a:t>
            </a:r>
          </a:p>
        </p:txBody>
      </p:sp>
      <p:sp>
        <p:nvSpPr>
          <p:cNvPr id="12" name="Rectangle 11">
            <a:extLst>
              <a:ext uri="{FF2B5EF4-FFF2-40B4-BE49-F238E27FC236}">
                <a16:creationId xmlns:a16="http://schemas.microsoft.com/office/drawing/2014/main" id="{2866A86E-0018-EC76-80AE-4912A749E7BE}"/>
              </a:ext>
            </a:extLst>
          </p:cNvPr>
          <p:cNvSpPr/>
          <p:nvPr/>
        </p:nvSpPr>
        <p:spPr>
          <a:xfrm>
            <a:off x="8728362" y="2597725"/>
            <a:ext cx="1288473" cy="3740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363D45"/>
                </a:solidFill>
                <a:cs typeface="Calibri" panose="020F0502020204030204"/>
              </a:rPr>
              <a:t>Employers</a:t>
            </a:r>
            <a:endParaRPr lang="en-US"/>
          </a:p>
        </p:txBody>
      </p:sp>
      <p:sp>
        <p:nvSpPr>
          <p:cNvPr id="14" name="Rectangle 13">
            <a:extLst>
              <a:ext uri="{FF2B5EF4-FFF2-40B4-BE49-F238E27FC236}">
                <a16:creationId xmlns:a16="http://schemas.microsoft.com/office/drawing/2014/main" id="{E87CEC5B-6EAF-EF71-9AE2-A98870541756}"/>
              </a:ext>
            </a:extLst>
          </p:cNvPr>
          <p:cNvSpPr/>
          <p:nvPr/>
        </p:nvSpPr>
        <p:spPr>
          <a:xfrm>
            <a:off x="1357746" y="4322618"/>
            <a:ext cx="2708564" cy="1357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a:buChar char="ü"/>
            </a:pPr>
            <a:r>
              <a:rPr lang="en-US">
                <a:solidFill>
                  <a:srgbClr val="363D45"/>
                </a:solidFill>
                <a:cs typeface="Calibri" panose="020F0502020204030204"/>
              </a:rPr>
              <a:t>Create a fair job market</a:t>
            </a:r>
          </a:p>
          <a:p>
            <a:pPr marL="285750" indent="-285750">
              <a:buFont typeface="Wingdings"/>
              <a:buChar char="ü"/>
            </a:pPr>
            <a:r>
              <a:rPr lang="en-US">
                <a:solidFill>
                  <a:srgbClr val="363D45"/>
                </a:solidFill>
                <a:cs typeface="Calibri" panose="020F0502020204030204"/>
              </a:rPr>
              <a:t>Needless to prove your experience</a:t>
            </a:r>
          </a:p>
        </p:txBody>
      </p:sp>
      <p:sp>
        <p:nvSpPr>
          <p:cNvPr id="15" name="Rectangle 14">
            <a:extLst>
              <a:ext uri="{FF2B5EF4-FFF2-40B4-BE49-F238E27FC236}">
                <a16:creationId xmlns:a16="http://schemas.microsoft.com/office/drawing/2014/main" id="{23A051D6-B58E-87FB-A615-FA6E4E7DCABE}"/>
              </a:ext>
            </a:extLst>
          </p:cNvPr>
          <p:cNvSpPr/>
          <p:nvPr/>
        </p:nvSpPr>
        <p:spPr>
          <a:xfrm>
            <a:off x="8084127" y="4322617"/>
            <a:ext cx="2570019" cy="1357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a:buChar char="ü"/>
            </a:pPr>
            <a:r>
              <a:rPr lang="en-US">
                <a:solidFill>
                  <a:srgbClr val="363D45"/>
                </a:solidFill>
                <a:cs typeface="Calibri" panose="020F0502020204030204"/>
              </a:rPr>
              <a:t>Reduce Bad Hires</a:t>
            </a:r>
          </a:p>
          <a:p>
            <a:pPr marL="285750" indent="-285750">
              <a:buFont typeface="Wingdings"/>
              <a:buChar char="ü"/>
            </a:pPr>
            <a:r>
              <a:rPr lang="en-US">
                <a:solidFill>
                  <a:srgbClr val="363D45"/>
                </a:solidFill>
                <a:cs typeface="Calibri" panose="020F0502020204030204"/>
              </a:rPr>
              <a:t>No Verification costs</a:t>
            </a:r>
          </a:p>
        </p:txBody>
      </p:sp>
      <p:sp>
        <p:nvSpPr>
          <p:cNvPr id="16" name="Rectangle 15">
            <a:extLst>
              <a:ext uri="{FF2B5EF4-FFF2-40B4-BE49-F238E27FC236}">
                <a16:creationId xmlns:a16="http://schemas.microsoft.com/office/drawing/2014/main" id="{14FD94D8-0787-4ECC-087D-1E2850687BF4}"/>
              </a:ext>
            </a:extLst>
          </p:cNvPr>
          <p:cNvSpPr/>
          <p:nvPr/>
        </p:nvSpPr>
        <p:spPr>
          <a:xfrm>
            <a:off x="4745182" y="4322617"/>
            <a:ext cx="2708564" cy="1357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Wingdings"/>
              <a:buChar char="ü"/>
            </a:pPr>
            <a:r>
              <a:rPr lang="en-US">
                <a:solidFill>
                  <a:srgbClr val="363D45"/>
                </a:solidFill>
                <a:cs typeface="Calibri" panose="020F0502020204030204"/>
              </a:rPr>
              <a:t>Eliminate Counterfeits </a:t>
            </a:r>
          </a:p>
          <a:p>
            <a:pPr marL="285750" indent="-285750">
              <a:buFont typeface="Wingdings"/>
              <a:buChar char="ü"/>
            </a:pPr>
            <a:r>
              <a:rPr lang="en-US">
                <a:solidFill>
                  <a:srgbClr val="363D45"/>
                </a:solidFill>
                <a:cs typeface="Calibri" panose="020F0502020204030204"/>
              </a:rPr>
              <a:t>Help Students Land Job</a:t>
            </a:r>
          </a:p>
        </p:txBody>
      </p:sp>
    </p:spTree>
    <p:extLst>
      <p:ext uri="{BB962C8B-B14F-4D97-AF65-F5344CB8AC3E}">
        <p14:creationId xmlns:p14="http://schemas.microsoft.com/office/powerpoint/2010/main" val="328545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5" descr="Clipboard with solid fill">
            <a:extLst>
              <a:ext uri="{FF2B5EF4-FFF2-40B4-BE49-F238E27FC236}">
                <a16:creationId xmlns:a16="http://schemas.microsoft.com/office/drawing/2014/main" id="{0A61DA94-0360-C3EA-820A-5A3F2ED24A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1364" y="2971800"/>
            <a:ext cx="914400" cy="914400"/>
          </a:xfrm>
          <a:prstGeom prst="rect">
            <a:avLst/>
          </a:prstGeom>
        </p:spPr>
      </p:pic>
      <p:sp>
        <p:nvSpPr>
          <p:cNvPr id="2" name="Title 1">
            <a:extLst>
              <a:ext uri="{FF2B5EF4-FFF2-40B4-BE49-F238E27FC236}">
                <a16:creationId xmlns:a16="http://schemas.microsoft.com/office/drawing/2014/main" id="{45ECBC96-3E82-0126-D219-BBA2FBE4FC6F}"/>
              </a:ext>
            </a:extLst>
          </p:cNvPr>
          <p:cNvSpPr>
            <a:spLocks noGrp="1"/>
          </p:cNvSpPr>
          <p:nvPr>
            <p:ph type="title"/>
          </p:nvPr>
        </p:nvSpPr>
        <p:spPr/>
        <p:txBody>
          <a:bodyPr/>
          <a:lstStyle/>
          <a:p>
            <a:r>
              <a:rPr lang="en-US">
                <a:latin typeface="Saira Condensed Condensed SemiBold"/>
              </a:rPr>
              <a:t>Why Blockchain</a:t>
            </a:r>
            <a:endParaRPr lang="en-US"/>
          </a:p>
        </p:txBody>
      </p:sp>
      <p:sp>
        <p:nvSpPr>
          <p:cNvPr id="4" name="Slide Number Placeholder 3">
            <a:extLst>
              <a:ext uri="{FF2B5EF4-FFF2-40B4-BE49-F238E27FC236}">
                <a16:creationId xmlns:a16="http://schemas.microsoft.com/office/drawing/2014/main" id="{328196E9-2838-90A1-4919-45A91FE93920}"/>
              </a:ext>
            </a:extLst>
          </p:cNvPr>
          <p:cNvSpPr>
            <a:spLocks noGrp="1"/>
          </p:cNvSpPr>
          <p:nvPr>
            <p:ph type="sldNum" sz="quarter" idx="12"/>
          </p:nvPr>
        </p:nvSpPr>
        <p:spPr/>
        <p:txBody>
          <a:bodyPr/>
          <a:lstStyle/>
          <a:p>
            <a:fld id="{4267CD5E-26CF-4249-8540-BB1D07FD4227}" type="slidenum">
              <a:rPr lang="en-US" smtClean="0"/>
              <a:t>29</a:t>
            </a:fld>
            <a:endParaRPr lang="en-US"/>
          </a:p>
        </p:txBody>
      </p:sp>
      <p:pic>
        <p:nvPicPr>
          <p:cNvPr id="6" name="Graphic 6" descr="Diploma roll with solid fill">
            <a:extLst>
              <a:ext uri="{FF2B5EF4-FFF2-40B4-BE49-F238E27FC236}">
                <a16:creationId xmlns:a16="http://schemas.microsoft.com/office/drawing/2014/main" id="{ABB67B7E-FEE4-7BB6-186F-8461DD5C1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1818" y="2971800"/>
            <a:ext cx="914400" cy="914400"/>
          </a:xfrm>
          <a:prstGeom prst="rect">
            <a:avLst/>
          </a:prstGeom>
        </p:spPr>
      </p:pic>
      <p:pic>
        <p:nvPicPr>
          <p:cNvPr id="8" name="Graphic 8" descr="Briefcase with solid fill">
            <a:extLst>
              <a:ext uri="{FF2B5EF4-FFF2-40B4-BE49-F238E27FC236}">
                <a16:creationId xmlns:a16="http://schemas.microsoft.com/office/drawing/2014/main" id="{6E8AC52E-CBF3-73A2-7A81-80CCC85E0E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2273" y="2971800"/>
            <a:ext cx="914400" cy="914400"/>
          </a:xfrm>
          <a:prstGeom prst="rect">
            <a:avLst/>
          </a:prstGeom>
        </p:spPr>
      </p:pic>
      <p:sp>
        <p:nvSpPr>
          <p:cNvPr id="10" name="Rectangle 9">
            <a:extLst>
              <a:ext uri="{FF2B5EF4-FFF2-40B4-BE49-F238E27FC236}">
                <a16:creationId xmlns:a16="http://schemas.microsoft.com/office/drawing/2014/main" id="{16D32ABD-2019-5053-45ED-D0FE6219EB68}"/>
              </a:ext>
            </a:extLst>
          </p:cNvPr>
          <p:cNvSpPr/>
          <p:nvPr/>
        </p:nvSpPr>
        <p:spPr>
          <a:xfrm>
            <a:off x="2182091" y="2597726"/>
            <a:ext cx="1059873" cy="3740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363D45"/>
                </a:solidFill>
                <a:cs typeface="Calibri" panose="020F0502020204030204"/>
              </a:rPr>
              <a:t>Public</a:t>
            </a:r>
          </a:p>
        </p:txBody>
      </p:sp>
      <p:sp>
        <p:nvSpPr>
          <p:cNvPr id="11" name="Rectangle 10">
            <a:extLst>
              <a:ext uri="{FF2B5EF4-FFF2-40B4-BE49-F238E27FC236}">
                <a16:creationId xmlns:a16="http://schemas.microsoft.com/office/drawing/2014/main" id="{ACE1B8C4-BF74-58A9-30C6-FED643B0B607}"/>
              </a:ext>
            </a:extLst>
          </p:cNvPr>
          <p:cNvSpPr/>
          <p:nvPr/>
        </p:nvSpPr>
        <p:spPr>
          <a:xfrm>
            <a:off x="5354782" y="2597726"/>
            <a:ext cx="1288473" cy="3740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363D45"/>
                </a:solidFill>
                <a:cs typeface="Calibri" panose="020F0502020204030204"/>
              </a:rPr>
              <a:t>Open</a:t>
            </a:r>
          </a:p>
        </p:txBody>
      </p:sp>
      <p:sp>
        <p:nvSpPr>
          <p:cNvPr id="12" name="Rectangle 11">
            <a:extLst>
              <a:ext uri="{FF2B5EF4-FFF2-40B4-BE49-F238E27FC236}">
                <a16:creationId xmlns:a16="http://schemas.microsoft.com/office/drawing/2014/main" id="{2866A86E-0018-EC76-80AE-4912A749E7BE}"/>
              </a:ext>
            </a:extLst>
          </p:cNvPr>
          <p:cNvSpPr/>
          <p:nvPr/>
        </p:nvSpPr>
        <p:spPr>
          <a:xfrm>
            <a:off x="8728362" y="2597725"/>
            <a:ext cx="1288473" cy="3740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363D45"/>
                </a:solidFill>
                <a:cs typeface="Calibri" panose="020F0502020204030204"/>
              </a:rPr>
              <a:t>Robust</a:t>
            </a:r>
          </a:p>
        </p:txBody>
      </p:sp>
      <p:sp>
        <p:nvSpPr>
          <p:cNvPr id="14" name="Rectangle 13">
            <a:extLst>
              <a:ext uri="{FF2B5EF4-FFF2-40B4-BE49-F238E27FC236}">
                <a16:creationId xmlns:a16="http://schemas.microsoft.com/office/drawing/2014/main" id="{E87CEC5B-6EAF-EF71-9AE2-A98870541756}"/>
              </a:ext>
            </a:extLst>
          </p:cNvPr>
          <p:cNvSpPr/>
          <p:nvPr/>
        </p:nvSpPr>
        <p:spPr>
          <a:xfrm>
            <a:off x="1357745" y="3886199"/>
            <a:ext cx="2708564" cy="1357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63D45"/>
                </a:solidFill>
                <a:cs typeface="Calibri" panose="020F0502020204030204"/>
              </a:rPr>
              <a:t>Consistent Records and Traceability</a:t>
            </a:r>
            <a:endParaRPr lang="en-US">
              <a:cs typeface="Calibri" panose="020F0502020204030204"/>
            </a:endParaRPr>
          </a:p>
        </p:txBody>
      </p:sp>
      <p:sp>
        <p:nvSpPr>
          <p:cNvPr id="15" name="Rectangle 14">
            <a:extLst>
              <a:ext uri="{FF2B5EF4-FFF2-40B4-BE49-F238E27FC236}">
                <a16:creationId xmlns:a16="http://schemas.microsoft.com/office/drawing/2014/main" id="{23A051D6-B58E-87FB-A615-FA6E4E7DCABE}"/>
              </a:ext>
            </a:extLst>
          </p:cNvPr>
          <p:cNvSpPr/>
          <p:nvPr/>
        </p:nvSpPr>
        <p:spPr>
          <a:xfrm>
            <a:off x="8091054" y="3886198"/>
            <a:ext cx="2570019" cy="1357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63D45"/>
                </a:solidFill>
                <a:cs typeface="Calibri" panose="020F0502020204030204"/>
              </a:rPr>
              <a:t>Hard to Manipulate or Alter</a:t>
            </a:r>
          </a:p>
        </p:txBody>
      </p:sp>
      <p:sp>
        <p:nvSpPr>
          <p:cNvPr id="16" name="Rectangle 15">
            <a:extLst>
              <a:ext uri="{FF2B5EF4-FFF2-40B4-BE49-F238E27FC236}">
                <a16:creationId xmlns:a16="http://schemas.microsoft.com/office/drawing/2014/main" id="{14FD94D8-0787-4ECC-087D-1E2850687BF4}"/>
              </a:ext>
            </a:extLst>
          </p:cNvPr>
          <p:cNvSpPr/>
          <p:nvPr/>
        </p:nvSpPr>
        <p:spPr>
          <a:xfrm>
            <a:off x="4814454" y="3886198"/>
            <a:ext cx="2708564" cy="1357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363D45"/>
                </a:solidFill>
                <a:cs typeface="Calibri"/>
              </a:rPr>
              <a:t>Borderless and Trustless Verification </a:t>
            </a:r>
          </a:p>
        </p:txBody>
      </p:sp>
    </p:spTree>
    <p:extLst>
      <p:ext uri="{BB962C8B-B14F-4D97-AF65-F5344CB8AC3E}">
        <p14:creationId xmlns:p14="http://schemas.microsoft.com/office/powerpoint/2010/main" val="4114896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644771" y="365125"/>
            <a:ext cx="10710619" cy="775417"/>
          </a:xfrm>
        </p:spPr>
        <p:txBody>
          <a:bodyPr/>
          <a:lstStyle/>
          <a:p>
            <a:pPr algn="ctr"/>
            <a:r>
              <a:rPr lang="en-US"/>
              <a:t>INSPECT OUR DATA SET FOR “NA” VALUES</a:t>
            </a:r>
          </a:p>
        </p:txBody>
      </p:sp>
      <p:sp>
        <p:nvSpPr>
          <p:cNvPr id="3" name="Content Placeholder 2">
            <a:extLst>
              <a:ext uri="{FF2B5EF4-FFF2-40B4-BE49-F238E27FC236}">
                <a16:creationId xmlns:a16="http://schemas.microsoft.com/office/drawing/2014/main" id="{EAECEB02-3EB3-8315-443B-C84BE3758B78}"/>
              </a:ext>
            </a:extLst>
          </p:cNvPr>
          <p:cNvSpPr>
            <a:spLocks noGrp="1"/>
          </p:cNvSpPr>
          <p:nvPr>
            <p:ph idx="1"/>
          </p:nvPr>
        </p:nvSpPr>
        <p:spPr>
          <a:xfrm>
            <a:off x="644771" y="1356852"/>
            <a:ext cx="10709031" cy="4703949"/>
          </a:xfrm>
        </p:spPr>
        <p:txBody>
          <a:bodyPr>
            <a:normAutofit/>
          </a:bodyPr>
          <a:lstStyle/>
          <a:p>
            <a:pPr rtl="0">
              <a:lnSpc>
                <a:spcPct val="100000"/>
              </a:lnSpc>
              <a:spcBef>
                <a:spcPts val="0"/>
              </a:spcBef>
              <a:spcAft>
                <a:spcPts val="800"/>
              </a:spcAft>
              <a:buFont typeface="Arial" panose="020B0604020202020204" pitchFamily="34" charset="0"/>
              <a:buChar char="•"/>
            </a:pPr>
            <a:r>
              <a:rPr lang="en-US" sz="2400">
                <a:solidFill>
                  <a:srgbClr val="000000"/>
                </a:solidFill>
                <a:latin typeface="IBM Plex Sans" panose="020B0503050203000203"/>
              </a:rPr>
              <a:t>Install </a:t>
            </a:r>
            <a:r>
              <a:rPr lang="en-US" sz="2400" b="0" i="0" u="none" strike="noStrike">
                <a:solidFill>
                  <a:srgbClr val="000000"/>
                </a:solidFill>
                <a:effectLst/>
                <a:latin typeface="IBM Plex Sans" panose="020B0503050203000203"/>
              </a:rPr>
              <a:t>the </a:t>
            </a:r>
            <a:r>
              <a:rPr lang="en-US" sz="2400" b="0" i="0" u="none" strike="noStrike" err="1">
                <a:solidFill>
                  <a:srgbClr val="000000"/>
                </a:solidFill>
                <a:effectLst/>
                <a:latin typeface="IBM Plex Sans" panose="020B0503050203000203"/>
              </a:rPr>
              <a:t>dplyr</a:t>
            </a:r>
            <a:r>
              <a:rPr lang="en-US" sz="2400" b="0" i="0" u="none" strike="noStrike">
                <a:solidFill>
                  <a:srgbClr val="000000"/>
                </a:solidFill>
                <a:effectLst/>
                <a:latin typeface="IBM Plex Sans" panose="020B0503050203000203"/>
              </a:rPr>
              <a:t> package and use the summary() function.</a:t>
            </a:r>
          </a:p>
          <a:p>
            <a:pPr rtl="0">
              <a:lnSpc>
                <a:spcPct val="100000"/>
              </a:lnSpc>
              <a:spcBef>
                <a:spcPts val="0"/>
              </a:spcBef>
              <a:spcAft>
                <a:spcPts val="800"/>
              </a:spcAft>
              <a:buFont typeface="Arial" panose="020B0604020202020204" pitchFamily="34" charset="0"/>
              <a:buChar char="•"/>
            </a:pPr>
            <a:r>
              <a:rPr lang="en-US" sz="2400" b="0" i="0" u="none" strike="noStrike">
                <a:solidFill>
                  <a:srgbClr val="000000"/>
                </a:solidFill>
                <a:effectLst/>
                <a:latin typeface="IBM Plex Sans" panose="020B0503050203000203"/>
              </a:rPr>
              <a:t>The summary function in R returned the following results:</a:t>
            </a:r>
            <a:br>
              <a:rPr lang="en-US" sz="2400"/>
            </a:br>
            <a:endParaRPr lang="en-US" sz="2400"/>
          </a:p>
          <a:p>
            <a:pPr rtl="0">
              <a:spcBef>
                <a:spcPts val="0"/>
              </a:spcBef>
              <a:spcAft>
                <a:spcPts val="800"/>
              </a:spcAft>
              <a:buFont typeface="Arial" panose="020B0604020202020204" pitchFamily="34" charset="0"/>
              <a:buChar char="•"/>
            </a:pPr>
            <a:endParaRPr lang="en-US" sz="2400"/>
          </a:p>
        </p:txBody>
      </p:sp>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3</a:t>
            </a:fld>
            <a:endParaRPr lang="en-US"/>
          </a:p>
        </p:txBody>
      </p:sp>
      <p:pic>
        <p:nvPicPr>
          <p:cNvPr id="5" name="Picture 4" descr="Calendar&#10;&#10;Description automatically generated with low confidence">
            <a:extLst>
              <a:ext uri="{FF2B5EF4-FFF2-40B4-BE49-F238E27FC236}">
                <a16:creationId xmlns:a16="http://schemas.microsoft.com/office/drawing/2014/main" id="{D0A33EBB-C6F9-3265-FE71-C1866A14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613" y="2497356"/>
            <a:ext cx="9684774" cy="3208938"/>
          </a:xfrm>
          <a:prstGeom prst="rect">
            <a:avLst/>
          </a:prstGeom>
          <a:ln>
            <a:solidFill>
              <a:schemeClr val="tx1"/>
            </a:solidFill>
          </a:ln>
        </p:spPr>
      </p:pic>
    </p:spTree>
    <p:extLst>
      <p:ext uri="{BB962C8B-B14F-4D97-AF65-F5344CB8AC3E}">
        <p14:creationId xmlns:p14="http://schemas.microsoft.com/office/powerpoint/2010/main" val="1915951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F83C5-5984-29C9-A081-BDC2C7113EBB}"/>
              </a:ext>
            </a:extLst>
          </p:cNvPr>
          <p:cNvSpPr>
            <a:spLocks noGrp="1"/>
          </p:cNvSpPr>
          <p:nvPr>
            <p:ph type="title"/>
          </p:nvPr>
        </p:nvSpPr>
        <p:spPr/>
        <p:txBody>
          <a:bodyPr/>
          <a:lstStyle/>
          <a:p>
            <a:r>
              <a:rPr lang="en-US">
                <a:latin typeface="Saira Condensed Condensed SemiBold"/>
              </a:rPr>
              <a:t>Echo Link</a:t>
            </a:r>
            <a:endParaRPr lang="en-US"/>
          </a:p>
        </p:txBody>
      </p:sp>
      <p:sp>
        <p:nvSpPr>
          <p:cNvPr id="4" name="Slide Number Placeholder 3">
            <a:extLst>
              <a:ext uri="{FF2B5EF4-FFF2-40B4-BE49-F238E27FC236}">
                <a16:creationId xmlns:a16="http://schemas.microsoft.com/office/drawing/2014/main" id="{5289E64B-406C-1058-7E3F-DA07BDBC28BB}"/>
              </a:ext>
            </a:extLst>
          </p:cNvPr>
          <p:cNvSpPr>
            <a:spLocks noGrp="1"/>
          </p:cNvSpPr>
          <p:nvPr>
            <p:ph type="sldNum" sz="quarter" idx="12"/>
          </p:nvPr>
        </p:nvSpPr>
        <p:spPr/>
        <p:txBody>
          <a:bodyPr/>
          <a:lstStyle/>
          <a:p>
            <a:fld id="{4267CD5E-26CF-4249-8540-BB1D07FD4227}" type="slidenum">
              <a:rPr lang="en-US" smtClean="0"/>
              <a:t>30</a:t>
            </a:fld>
            <a:endParaRPr lang="en-US"/>
          </a:p>
        </p:txBody>
      </p:sp>
      <p:pic>
        <p:nvPicPr>
          <p:cNvPr id="5" name="Picture 5" descr="Diagram&#10;&#10;Description automatically generated">
            <a:extLst>
              <a:ext uri="{FF2B5EF4-FFF2-40B4-BE49-F238E27FC236}">
                <a16:creationId xmlns:a16="http://schemas.microsoft.com/office/drawing/2014/main" id="{CF1EBF54-EAC1-3774-8A0E-D9A9FEC44051}"/>
              </a:ext>
            </a:extLst>
          </p:cNvPr>
          <p:cNvPicPr>
            <a:picLocks noChangeAspect="1"/>
          </p:cNvPicPr>
          <p:nvPr/>
        </p:nvPicPr>
        <p:blipFill>
          <a:blip r:embed="rId2"/>
          <a:stretch>
            <a:fillRect/>
          </a:stretch>
        </p:blipFill>
        <p:spPr>
          <a:xfrm>
            <a:off x="644236" y="1580733"/>
            <a:ext cx="7277846" cy="3690829"/>
          </a:xfrm>
          <a:prstGeom prst="rect">
            <a:avLst/>
          </a:prstGeom>
        </p:spPr>
      </p:pic>
      <p:pic>
        <p:nvPicPr>
          <p:cNvPr id="6" name="Graphic 6" descr="Thumbs up sign with solid fill">
            <a:extLst>
              <a:ext uri="{FF2B5EF4-FFF2-40B4-BE49-F238E27FC236}">
                <a16:creationId xmlns:a16="http://schemas.microsoft.com/office/drawing/2014/main" id="{EA15ED9B-2794-3923-C26B-6369A6C712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7330" y="2344270"/>
            <a:ext cx="548343" cy="623048"/>
          </a:xfrm>
          <a:prstGeom prst="rect">
            <a:avLst/>
          </a:prstGeom>
        </p:spPr>
      </p:pic>
      <p:pic>
        <p:nvPicPr>
          <p:cNvPr id="7" name="Graphic 7" descr="Thumbs Down with solid fill">
            <a:extLst>
              <a:ext uri="{FF2B5EF4-FFF2-40B4-BE49-F238E27FC236}">
                <a16:creationId xmlns:a16="http://schemas.microsoft.com/office/drawing/2014/main" id="{CC9F8E9A-91B8-B4A0-11D2-D8FB1D7CB8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29" y="3845858"/>
            <a:ext cx="548342" cy="548342"/>
          </a:xfrm>
          <a:prstGeom prst="rect">
            <a:avLst/>
          </a:prstGeom>
        </p:spPr>
      </p:pic>
      <p:sp>
        <p:nvSpPr>
          <p:cNvPr id="9" name="Rectangle 8">
            <a:extLst>
              <a:ext uri="{FF2B5EF4-FFF2-40B4-BE49-F238E27FC236}">
                <a16:creationId xmlns:a16="http://schemas.microsoft.com/office/drawing/2014/main" id="{E2FA21E0-754E-03B2-582F-DC4BB65C66C3}"/>
              </a:ext>
            </a:extLst>
          </p:cNvPr>
          <p:cNvSpPr/>
          <p:nvPr/>
        </p:nvSpPr>
        <p:spPr>
          <a:xfrm>
            <a:off x="8574333" y="1966259"/>
            <a:ext cx="3351035" cy="1380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a:solidFill>
                  <a:srgbClr val="363D45"/>
                </a:solidFill>
                <a:cs typeface="Calibri" panose="020F0502020204030204"/>
              </a:rPr>
              <a:t>Realistic Functional Design</a:t>
            </a:r>
          </a:p>
          <a:p>
            <a:pPr marL="285750" indent="-285750">
              <a:buFont typeface="Arial"/>
              <a:buChar char="•"/>
            </a:pPr>
            <a:r>
              <a:rPr lang="en-US">
                <a:solidFill>
                  <a:srgbClr val="363D45"/>
                </a:solidFill>
                <a:cs typeface="Calibri" panose="020F0502020204030204"/>
              </a:rPr>
              <a:t>Addressed Privacy Issues</a:t>
            </a:r>
          </a:p>
        </p:txBody>
      </p:sp>
      <p:sp>
        <p:nvSpPr>
          <p:cNvPr id="10" name="Rectangle 9">
            <a:extLst>
              <a:ext uri="{FF2B5EF4-FFF2-40B4-BE49-F238E27FC236}">
                <a16:creationId xmlns:a16="http://schemas.microsoft.com/office/drawing/2014/main" id="{D4E08A8D-ACA6-A91B-3A6A-E723079446C3}"/>
              </a:ext>
            </a:extLst>
          </p:cNvPr>
          <p:cNvSpPr/>
          <p:nvPr/>
        </p:nvSpPr>
        <p:spPr>
          <a:xfrm>
            <a:off x="8574333" y="3423024"/>
            <a:ext cx="3351035" cy="1380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a:solidFill>
                  <a:srgbClr val="363D45"/>
                </a:solidFill>
                <a:cs typeface="Calibri" panose="020F0502020204030204"/>
              </a:rPr>
              <a:t>Experience Inflation Unsolved</a:t>
            </a:r>
          </a:p>
          <a:p>
            <a:pPr marL="285750" indent="-285750">
              <a:buFont typeface="Arial"/>
              <a:buChar char="•"/>
            </a:pPr>
            <a:r>
              <a:rPr lang="en-US">
                <a:solidFill>
                  <a:srgbClr val="363D45"/>
                </a:solidFill>
                <a:cs typeface="Calibri" panose="020F0502020204030204"/>
              </a:rPr>
              <a:t>Security Concerns</a:t>
            </a:r>
          </a:p>
          <a:p>
            <a:pPr marL="285750" indent="-285750">
              <a:buFont typeface="Arial"/>
              <a:buChar char="•"/>
            </a:pPr>
            <a:r>
              <a:rPr lang="en-US">
                <a:solidFill>
                  <a:srgbClr val="363D45"/>
                </a:solidFill>
                <a:cs typeface="Calibri" panose="020F0502020204030204"/>
              </a:rPr>
              <a:t>Reliance on Oracles</a:t>
            </a:r>
          </a:p>
        </p:txBody>
      </p:sp>
    </p:spTree>
    <p:extLst>
      <p:ext uri="{BB962C8B-B14F-4D97-AF65-F5344CB8AC3E}">
        <p14:creationId xmlns:p14="http://schemas.microsoft.com/office/powerpoint/2010/main" val="2719520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12" descr="Board Of Directors with solid fill">
            <a:extLst>
              <a:ext uri="{FF2B5EF4-FFF2-40B4-BE49-F238E27FC236}">
                <a16:creationId xmlns:a16="http://schemas.microsoft.com/office/drawing/2014/main" id="{23438377-1FCE-43CA-2E43-E47FC4BF35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32273" y="2971800"/>
            <a:ext cx="914400" cy="914400"/>
          </a:xfrm>
          <a:prstGeom prst="rect">
            <a:avLst/>
          </a:prstGeom>
        </p:spPr>
      </p:pic>
      <p:pic>
        <p:nvPicPr>
          <p:cNvPr id="7" name="Graphic 8" descr="Schoolhouse with solid fill">
            <a:extLst>
              <a:ext uri="{FF2B5EF4-FFF2-40B4-BE49-F238E27FC236}">
                <a16:creationId xmlns:a16="http://schemas.microsoft.com/office/drawing/2014/main" id="{1E1DC7FE-443C-CD65-DE2D-7A8A829CE7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971800"/>
            <a:ext cx="914400" cy="914400"/>
          </a:xfrm>
          <a:prstGeom prst="rect">
            <a:avLst/>
          </a:prstGeom>
        </p:spPr>
      </p:pic>
      <p:pic>
        <p:nvPicPr>
          <p:cNvPr id="5" name="Graphic 6" descr="Diploma with solid fill">
            <a:extLst>
              <a:ext uri="{FF2B5EF4-FFF2-40B4-BE49-F238E27FC236}">
                <a16:creationId xmlns:a16="http://schemas.microsoft.com/office/drawing/2014/main" id="{78198978-8359-5A53-4CA5-72CA20595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1364" y="2971800"/>
            <a:ext cx="914400" cy="914400"/>
          </a:xfrm>
          <a:prstGeom prst="rect">
            <a:avLst/>
          </a:prstGeom>
        </p:spPr>
      </p:pic>
      <p:sp>
        <p:nvSpPr>
          <p:cNvPr id="4" name="Slide Number Placeholder 3">
            <a:extLst>
              <a:ext uri="{FF2B5EF4-FFF2-40B4-BE49-F238E27FC236}">
                <a16:creationId xmlns:a16="http://schemas.microsoft.com/office/drawing/2014/main" id="{328196E9-2838-90A1-4919-45A91FE93920}"/>
              </a:ext>
            </a:extLst>
          </p:cNvPr>
          <p:cNvSpPr>
            <a:spLocks noGrp="1"/>
          </p:cNvSpPr>
          <p:nvPr>
            <p:ph type="sldNum" sz="quarter" idx="12"/>
          </p:nvPr>
        </p:nvSpPr>
        <p:spPr/>
        <p:txBody>
          <a:bodyPr/>
          <a:lstStyle/>
          <a:p>
            <a:fld id="{4267CD5E-26CF-4249-8540-BB1D07FD4227}" type="slidenum">
              <a:rPr lang="en-US" smtClean="0"/>
              <a:t>31</a:t>
            </a:fld>
            <a:endParaRPr lang="en-US"/>
          </a:p>
        </p:txBody>
      </p:sp>
      <p:sp>
        <p:nvSpPr>
          <p:cNvPr id="10" name="Rectangle 9">
            <a:extLst>
              <a:ext uri="{FF2B5EF4-FFF2-40B4-BE49-F238E27FC236}">
                <a16:creationId xmlns:a16="http://schemas.microsoft.com/office/drawing/2014/main" id="{16D32ABD-2019-5053-45ED-D0FE6219EB68}"/>
              </a:ext>
            </a:extLst>
          </p:cNvPr>
          <p:cNvSpPr/>
          <p:nvPr/>
        </p:nvSpPr>
        <p:spPr>
          <a:xfrm>
            <a:off x="1246910" y="2597726"/>
            <a:ext cx="2930236" cy="3740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363D45"/>
                </a:solidFill>
                <a:cs typeface="Calibri" panose="020F0502020204030204"/>
              </a:rPr>
              <a:t>Individual</a:t>
            </a:r>
          </a:p>
          <a:p>
            <a:pPr algn="ctr"/>
            <a:r>
              <a:rPr lang="en-US">
                <a:solidFill>
                  <a:srgbClr val="363D45"/>
                </a:solidFill>
                <a:ea typeface="Calibri"/>
                <a:cs typeface="Calibri"/>
              </a:rPr>
              <a:t>Experience/Degree Token</a:t>
            </a:r>
          </a:p>
        </p:txBody>
      </p:sp>
      <p:sp>
        <p:nvSpPr>
          <p:cNvPr id="11" name="Rectangle 10">
            <a:extLst>
              <a:ext uri="{FF2B5EF4-FFF2-40B4-BE49-F238E27FC236}">
                <a16:creationId xmlns:a16="http://schemas.microsoft.com/office/drawing/2014/main" id="{ACE1B8C4-BF74-58A9-30C6-FED643B0B607}"/>
              </a:ext>
            </a:extLst>
          </p:cNvPr>
          <p:cNvSpPr/>
          <p:nvPr/>
        </p:nvSpPr>
        <p:spPr>
          <a:xfrm>
            <a:off x="4627418" y="2597726"/>
            <a:ext cx="2930236" cy="3740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363D45"/>
                </a:solidFill>
                <a:cs typeface="Calibri" panose="020F0502020204030204"/>
              </a:rPr>
              <a:t>Institution</a:t>
            </a:r>
            <a:endParaRPr lang="en-US" b="1">
              <a:solidFill>
                <a:srgbClr val="363D45"/>
              </a:solidFill>
              <a:ea typeface="Calibri" panose="020F0502020204030204"/>
              <a:cs typeface="Calibri" panose="020F0502020204030204"/>
            </a:endParaRPr>
          </a:p>
          <a:p>
            <a:pPr algn="ctr"/>
            <a:r>
              <a:rPr lang="en-US">
                <a:solidFill>
                  <a:srgbClr val="363D45"/>
                </a:solidFill>
                <a:ea typeface="Calibri" panose="020F0502020204030204"/>
                <a:cs typeface="Calibri" panose="020F0502020204030204"/>
              </a:rPr>
              <a:t>Master Token</a:t>
            </a:r>
          </a:p>
        </p:txBody>
      </p:sp>
      <p:sp>
        <p:nvSpPr>
          <p:cNvPr id="12" name="Rectangle 11">
            <a:extLst>
              <a:ext uri="{FF2B5EF4-FFF2-40B4-BE49-F238E27FC236}">
                <a16:creationId xmlns:a16="http://schemas.microsoft.com/office/drawing/2014/main" id="{2866A86E-0018-EC76-80AE-4912A749E7BE}"/>
              </a:ext>
            </a:extLst>
          </p:cNvPr>
          <p:cNvSpPr/>
          <p:nvPr/>
        </p:nvSpPr>
        <p:spPr>
          <a:xfrm>
            <a:off x="8007926" y="2597725"/>
            <a:ext cx="2570018" cy="3740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363D45"/>
                </a:solidFill>
                <a:cs typeface="Calibri" panose="020F0502020204030204"/>
              </a:rPr>
              <a:t>Department</a:t>
            </a:r>
          </a:p>
          <a:p>
            <a:pPr algn="ctr"/>
            <a:r>
              <a:rPr lang="en-US">
                <a:solidFill>
                  <a:srgbClr val="363D45"/>
                </a:solidFill>
                <a:ea typeface="Calibri" panose="020F0502020204030204"/>
                <a:cs typeface="Calibri" panose="020F0502020204030204"/>
              </a:rPr>
              <a:t>Subsidiary Token</a:t>
            </a:r>
            <a:endParaRPr lang="en-US" b="1">
              <a:solidFill>
                <a:srgbClr val="363D45"/>
              </a:solidFill>
              <a:ea typeface="Calibri" panose="020F0502020204030204"/>
              <a:cs typeface="Calibri" panose="020F0502020204030204"/>
            </a:endParaRPr>
          </a:p>
        </p:txBody>
      </p:sp>
      <p:sp>
        <p:nvSpPr>
          <p:cNvPr id="14" name="Rectangle 13">
            <a:extLst>
              <a:ext uri="{FF2B5EF4-FFF2-40B4-BE49-F238E27FC236}">
                <a16:creationId xmlns:a16="http://schemas.microsoft.com/office/drawing/2014/main" id="{E87CEC5B-6EAF-EF71-9AE2-A98870541756}"/>
              </a:ext>
            </a:extLst>
          </p:cNvPr>
          <p:cNvSpPr/>
          <p:nvPr/>
        </p:nvSpPr>
        <p:spPr>
          <a:xfrm>
            <a:off x="1046018" y="4114799"/>
            <a:ext cx="3325090" cy="1357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a:buChar char="•"/>
            </a:pPr>
            <a:r>
              <a:rPr lang="en-US">
                <a:solidFill>
                  <a:srgbClr val="363D45"/>
                </a:solidFill>
                <a:ea typeface="Calibri"/>
                <a:cs typeface="Calibri" panose="020F0502020204030204"/>
              </a:rPr>
              <a:t>Degree information with diploma &amp; transcript Picture</a:t>
            </a:r>
            <a:endParaRPr lang="en-US">
              <a:ea typeface="Calibri" panose="020F0502020204030204"/>
              <a:cs typeface="Calibri" panose="020F0502020204030204"/>
            </a:endParaRPr>
          </a:p>
          <a:p>
            <a:pPr marL="285750" indent="-285750">
              <a:buFont typeface="Arial"/>
              <a:buChar char="•"/>
            </a:pPr>
            <a:r>
              <a:rPr lang="en-US">
                <a:solidFill>
                  <a:srgbClr val="363D45"/>
                </a:solidFill>
                <a:ea typeface="Calibri"/>
                <a:cs typeface="Calibri" panose="020F0502020204030204"/>
              </a:rPr>
              <a:t>Experience &amp; Skill Statement</a:t>
            </a:r>
          </a:p>
        </p:txBody>
      </p:sp>
      <p:sp>
        <p:nvSpPr>
          <p:cNvPr id="15" name="Rectangle 14">
            <a:extLst>
              <a:ext uri="{FF2B5EF4-FFF2-40B4-BE49-F238E27FC236}">
                <a16:creationId xmlns:a16="http://schemas.microsoft.com/office/drawing/2014/main" id="{23A051D6-B58E-87FB-A615-FA6E4E7DCABE}"/>
              </a:ext>
            </a:extLst>
          </p:cNvPr>
          <p:cNvSpPr/>
          <p:nvPr/>
        </p:nvSpPr>
        <p:spPr>
          <a:xfrm>
            <a:off x="7800109" y="4114798"/>
            <a:ext cx="2978728" cy="1357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a:buChar char="•"/>
            </a:pPr>
            <a:r>
              <a:rPr lang="en-US">
                <a:solidFill>
                  <a:srgbClr val="363D45"/>
                </a:solidFill>
                <a:cs typeface="Calibri" panose="020F0502020204030204"/>
              </a:rPr>
              <a:t>Created by Master Token</a:t>
            </a:r>
            <a:endParaRPr lang="en-US">
              <a:ea typeface="Calibri" panose="020F0502020204030204"/>
              <a:cs typeface="Calibri" panose="020F0502020204030204"/>
            </a:endParaRPr>
          </a:p>
          <a:p>
            <a:pPr marL="285750" indent="-285750">
              <a:buFont typeface="Arial"/>
              <a:buChar char="•"/>
            </a:pPr>
            <a:r>
              <a:rPr lang="en-US">
                <a:solidFill>
                  <a:srgbClr val="363D45"/>
                </a:solidFill>
                <a:ea typeface="Calibri"/>
                <a:cs typeface="Calibri" panose="020F0502020204030204"/>
              </a:rPr>
              <a:t>Can Verify Statements or Degree Token</a:t>
            </a:r>
          </a:p>
        </p:txBody>
      </p:sp>
      <p:sp>
        <p:nvSpPr>
          <p:cNvPr id="16" name="Rectangle 15">
            <a:extLst>
              <a:ext uri="{FF2B5EF4-FFF2-40B4-BE49-F238E27FC236}">
                <a16:creationId xmlns:a16="http://schemas.microsoft.com/office/drawing/2014/main" id="{14FD94D8-0787-4ECC-087D-1E2850687BF4}"/>
              </a:ext>
            </a:extLst>
          </p:cNvPr>
          <p:cNvSpPr/>
          <p:nvPr/>
        </p:nvSpPr>
        <p:spPr>
          <a:xfrm>
            <a:off x="4599708" y="4114798"/>
            <a:ext cx="3103418" cy="13577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a:buChar char="•"/>
            </a:pPr>
            <a:r>
              <a:rPr lang="en-US">
                <a:solidFill>
                  <a:srgbClr val="363D45"/>
                </a:solidFill>
                <a:ea typeface="Calibri"/>
                <a:cs typeface="Calibri"/>
              </a:rPr>
              <a:t>Acquired through Weighted Institution Registration</a:t>
            </a:r>
          </a:p>
          <a:p>
            <a:pPr marL="285750" indent="-285750">
              <a:buFont typeface="Arial"/>
              <a:buChar char="•"/>
            </a:pPr>
            <a:r>
              <a:rPr lang="en-US">
                <a:solidFill>
                  <a:srgbClr val="363D45"/>
                </a:solidFill>
                <a:ea typeface="Calibri"/>
                <a:cs typeface="Calibri"/>
              </a:rPr>
              <a:t>Can be used to create Departments (Subsidiary)</a:t>
            </a:r>
          </a:p>
        </p:txBody>
      </p:sp>
      <p:sp>
        <p:nvSpPr>
          <p:cNvPr id="17" name="Title 1">
            <a:extLst>
              <a:ext uri="{FF2B5EF4-FFF2-40B4-BE49-F238E27FC236}">
                <a16:creationId xmlns:a16="http://schemas.microsoft.com/office/drawing/2014/main" id="{63C3B46E-0B4B-511A-362A-F5AC854CDA1C}"/>
              </a:ext>
            </a:extLst>
          </p:cNvPr>
          <p:cNvSpPr txBox="1">
            <a:spLocks/>
          </p:cNvSpPr>
          <p:nvPr/>
        </p:nvSpPr>
        <p:spPr>
          <a:xfrm>
            <a:off x="797169" y="517525"/>
            <a:ext cx="10710619" cy="1325563"/>
          </a:xfrm>
          <a:prstGeom prst="rect">
            <a:avLst/>
          </a:prstGeom>
        </p:spPr>
        <p:txBody>
          <a:bodyPr vert="horz" lIns="91440" tIns="45720" rIns="91440" bIns="45720" rtlCol="0" anchor="t">
            <a:normAutofit fontScale="900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a:latin typeface="Saira Condensed Condensed SemiBold"/>
              </a:rPr>
              <a:t>Academic Link</a:t>
            </a:r>
            <a:br>
              <a:rPr lang="en-US">
                <a:latin typeface="Saira Condensed Condensed SemiBold"/>
              </a:rPr>
            </a:br>
            <a:br>
              <a:rPr lang="en-US">
                <a:latin typeface="Saira Condensed Condensed SemiBold"/>
              </a:rPr>
            </a:br>
            <a:r>
              <a:rPr lang="en-US" sz="2700" b="0">
                <a:latin typeface="Saira Condensed Condensed SemiBold"/>
              </a:rPr>
              <a:t>NFT Based System</a:t>
            </a:r>
            <a:endParaRPr lang="en-US" sz="2700" b="0"/>
          </a:p>
        </p:txBody>
      </p:sp>
    </p:spTree>
    <p:extLst>
      <p:ext uri="{BB962C8B-B14F-4D97-AF65-F5344CB8AC3E}">
        <p14:creationId xmlns:p14="http://schemas.microsoft.com/office/powerpoint/2010/main" val="1920848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8196E9-2838-90A1-4919-45A91FE93920}"/>
              </a:ext>
            </a:extLst>
          </p:cNvPr>
          <p:cNvSpPr>
            <a:spLocks noGrp="1"/>
          </p:cNvSpPr>
          <p:nvPr>
            <p:ph type="sldNum" sz="quarter" idx="12"/>
          </p:nvPr>
        </p:nvSpPr>
        <p:spPr/>
        <p:txBody>
          <a:bodyPr/>
          <a:lstStyle/>
          <a:p>
            <a:fld id="{4267CD5E-26CF-4249-8540-BB1D07FD4227}" type="slidenum">
              <a:rPr lang="en-US" smtClean="0"/>
              <a:t>32</a:t>
            </a:fld>
            <a:endParaRPr lang="en-US"/>
          </a:p>
        </p:txBody>
      </p:sp>
      <p:sp>
        <p:nvSpPr>
          <p:cNvPr id="17" name="Title 1">
            <a:extLst>
              <a:ext uri="{FF2B5EF4-FFF2-40B4-BE49-F238E27FC236}">
                <a16:creationId xmlns:a16="http://schemas.microsoft.com/office/drawing/2014/main" id="{63C3B46E-0B4B-511A-362A-F5AC854CDA1C}"/>
              </a:ext>
            </a:extLst>
          </p:cNvPr>
          <p:cNvSpPr txBox="1">
            <a:spLocks/>
          </p:cNvSpPr>
          <p:nvPr/>
        </p:nvSpPr>
        <p:spPr>
          <a:xfrm>
            <a:off x="797169" y="517525"/>
            <a:ext cx="10710619" cy="1325563"/>
          </a:xfrm>
          <a:prstGeom prst="rect">
            <a:avLst/>
          </a:prstGeom>
        </p:spPr>
        <p:txBody>
          <a:bodyPr vert="horz" lIns="91440" tIns="45720" rIns="91440" bIns="45720" rtlCol="0" anchor="t">
            <a:normAutofit fontScale="90000" lnSpcReduction="10000"/>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r>
              <a:rPr lang="en-US">
                <a:latin typeface="Saira Condensed Condensed SemiBold"/>
              </a:rPr>
              <a:t>Academic Link</a:t>
            </a:r>
            <a:br>
              <a:rPr lang="en-US">
                <a:latin typeface="Saira Condensed Condensed SemiBold"/>
              </a:rPr>
            </a:br>
            <a:br>
              <a:rPr lang="en-US">
                <a:latin typeface="Saira Condensed Condensed SemiBold"/>
              </a:rPr>
            </a:br>
            <a:r>
              <a:rPr lang="en-US" sz="2700" b="0">
                <a:latin typeface="Saira Condensed Condensed SemiBold"/>
              </a:rPr>
              <a:t>A Bird Sight View</a:t>
            </a:r>
            <a:endParaRPr lang="en-US" sz="2700" b="0"/>
          </a:p>
        </p:txBody>
      </p:sp>
      <p:pic>
        <p:nvPicPr>
          <p:cNvPr id="2" name="Picture 2" descr="Diagram&#10;&#10;Description automatically generated">
            <a:extLst>
              <a:ext uri="{FF2B5EF4-FFF2-40B4-BE49-F238E27FC236}">
                <a16:creationId xmlns:a16="http://schemas.microsoft.com/office/drawing/2014/main" id="{224AC615-E615-8271-B16C-AFD5FD468E2B}"/>
              </a:ext>
            </a:extLst>
          </p:cNvPr>
          <p:cNvPicPr>
            <a:picLocks noChangeAspect="1"/>
          </p:cNvPicPr>
          <p:nvPr/>
        </p:nvPicPr>
        <p:blipFill>
          <a:blip r:embed="rId2"/>
          <a:stretch>
            <a:fillRect/>
          </a:stretch>
        </p:blipFill>
        <p:spPr>
          <a:xfrm>
            <a:off x="2103989" y="1850404"/>
            <a:ext cx="8099611" cy="4555279"/>
          </a:xfrm>
          <a:prstGeom prst="rect">
            <a:avLst/>
          </a:prstGeom>
        </p:spPr>
      </p:pic>
    </p:spTree>
    <p:extLst>
      <p:ext uri="{BB962C8B-B14F-4D97-AF65-F5344CB8AC3E}">
        <p14:creationId xmlns:p14="http://schemas.microsoft.com/office/powerpoint/2010/main" val="2664000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C152-2F76-CD8B-C7EA-C594BA427926}"/>
              </a:ext>
            </a:extLst>
          </p:cNvPr>
          <p:cNvSpPr>
            <a:spLocks noGrp="1"/>
          </p:cNvSpPr>
          <p:nvPr>
            <p:ph type="title"/>
          </p:nvPr>
        </p:nvSpPr>
        <p:spPr/>
        <p:txBody>
          <a:bodyPr>
            <a:normAutofit fontScale="90000"/>
          </a:bodyPr>
          <a:lstStyle/>
          <a:p>
            <a:r>
              <a:rPr lang="en-US">
                <a:latin typeface="Saira Condensed Condensed SemiBold"/>
              </a:rPr>
              <a:t>Academic Link</a:t>
            </a:r>
            <a:br>
              <a:rPr lang="en-US">
                <a:latin typeface="Saira Condensed Condensed SemiBold"/>
              </a:rPr>
            </a:br>
            <a:br>
              <a:rPr lang="en-US">
                <a:latin typeface="Saira Condensed Condensed SemiBold"/>
              </a:rPr>
            </a:br>
            <a:r>
              <a:rPr lang="en-US" sz="2700" b="0">
                <a:latin typeface="Saira Condensed Condensed SemiBold"/>
              </a:rPr>
              <a:t>Weighted Verification System</a:t>
            </a:r>
            <a:endParaRPr lang="en-US"/>
          </a:p>
        </p:txBody>
      </p:sp>
      <p:sp>
        <p:nvSpPr>
          <p:cNvPr id="4" name="Slide Number Placeholder 3">
            <a:extLst>
              <a:ext uri="{FF2B5EF4-FFF2-40B4-BE49-F238E27FC236}">
                <a16:creationId xmlns:a16="http://schemas.microsoft.com/office/drawing/2014/main" id="{F8E54484-839C-AD91-C3ED-F19F067B7D42}"/>
              </a:ext>
            </a:extLst>
          </p:cNvPr>
          <p:cNvSpPr>
            <a:spLocks noGrp="1"/>
          </p:cNvSpPr>
          <p:nvPr>
            <p:ph type="sldNum" sz="quarter" idx="12"/>
          </p:nvPr>
        </p:nvSpPr>
        <p:spPr/>
        <p:txBody>
          <a:bodyPr/>
          <a:lstStyle/>
          <a:p>
            <a:fld id="{4267CD5E-26CF-4249-8540-BB1D07FD4227}" type="slidenum">
              <a:rPr lang="en-US" smtClean="0"/>
              <a:t>33</a:t>
            </a:fld>
            <a:endParaRPr lang="en-US"/>
          </a:p>
        </p:txBody>
      </p:sp>
      <p:pic>
        <p:nvPicPr>
          <p:cNvPr id="5" name="Picture 5" descr="Diagram&#10;&#10;Description automatically generated">
            <a:extLst>
              <a:ext uri="{FF2B5EF4-FFF2-40B4-BE49-F238E27FC236}">
                <a16:creationId xmlns:a16="http://schemas.microsoft.com/office/drawing/2014/main" id="{50848F76-3B5D-5922-3CA9-FDF2D5AB1F1C}"/>
              </a:ext>
            </a:extLst>
          </p:cNvPr>
          <p:cNvPicPr>
            <a:picLocks noChangeAspect="1"/>
          </p:cNvPicPr>
          <p:nvPr/>
        </p:nvPicPr>
        <p:blipFill>
          <a:blip r:embed="rId2"/>
          <a:stretch>
            <a:fillRect/>
          </a:stretch>
        </p:blipFill>
        <p:spPr>
          <a:xfrm>
            <a:off x="644236" y="2054011"/>
            <a:ext cx="7247964" cy="4069691"/>
          </a:xfrm>
          <a:prstGeom prst="rect">
            <a:avLst/>
          </a:prstGeom>
        </p:spPr>
      </p:pic>
      <p:sp>
        <p:nvSpPr>
          <p:cNvPr id="7" name="Rectangle 6">
            <a:extLst>
              <a:ext uri="{FF2B5EF4-FFF2-40B4-BE49-F238E27FC236}">
                <a16:creationId xmlns:a16="http://schemas.microsoft.com/office/drawing/2014/main" id="{DC06D5F6-3F47-69AE-226C-00936E65D6C9}"/>
              </a:ext>
            </a:extLst>
          </p:cNvPr>
          <p:cNvSpPr/>
          <p:nvPr/>
        </p:nvSpPr>
        <p:spPr>
          <a:xfrm>
            <a:off x="8151769" y="3289368"/>
            <a:ext cx="3351035" cy="1380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a:solidFill>
                  <a:srgbClr val="363D45"/>
                </a:solidFill>
                <a:cs typeface="Calibri" panose="020F0502020204030204"/>
              </a:rPr>
              <a:t>Community Consensus Based Authentication</a:t>
            </a:r>
            <a:endParaRPr lang="en-US"/>
          </a:p>
          <a:p>
            <a:pPr marL="285750" indent="-285750">
              <a:buFont typeface="Arial"/>
              <a:buChar char="•"/>
            </a:pPr>
            <a:r>
              <a:rPr lang="en-US">
                <a:solidFill>
                  <a:srgbClr val="363D45"/>
                </a:solidFill>
                <a:cs typeface="Calibri" panose="020F0502020204030204"/>
              </a:rPr>
              <a:t>Eliminate Impersonators</a:t>
            </a:r>
          </a:p>
          <a:p>
            <a:pPr marL="285750" indent="-285750">
              <a:buFont typeface="Arial"/>
              <a:buChar char="•"/>
            </a:pPr>
            <a:r>
              <a:rPr lang="en-US">
                <a:solidFill>
                  <a:srgbClr val="363D45"/>
                </a:solidFill>
                <a:cs typeface="Calibri" panose="020F0502020204030204"/>
              </a:rPr>
              <a:t>Reduced Costs</a:t>
            </a:r>
          </a:p>
          <a:p>
            <a:pPr marL="285750" indent="-285750">
              <a:buFont typeface="Arial"/>
              <a:buChar char="•"/>
            </a:pPr>
            <a:endParaRPr lang="en-US">
              <a:solidFill>
                <a:srgbClr val="363D45"/>
              </a:solidFill>
              <a:cs typeface="Calibri" panose="020F0502020204030204"/>
            </a:endParaRPr>
          </a:p>
        </p:txBody>
      </p:sp>
    </p:spTree>
    <p:extLst>
      <p:ext uri="{BB962C8B-B14F-4D97-AF65-F5344CB8AC3E}">
        <p14:creationId xmlns:p14="http://schemas.microsoft.com/office/powerpoint/2010/main" val="2983951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C152-2F76-CD8B-C7EA-C594BA427926}"/>
              </a:ext>
            </a:extLst>
          </p:cNvPr>
          <p:cNvSpPr>
            <a:spLocks noGrp="1"/>
          </p:cNvSpPr>
          <p:nvPr>
            <p:ph type="title"/>
          </p:nvPr>
        </p:nvSpPr>
        <p:spPr>
          <a:xfrm>
            <a:off x="644769" y="365125"/>
            <a:ext cx="10710619" cy="1325563"/>
          </a:xfrm>
        </p:spPr>
        <p:txBody>
          <a:bodyPr anchor="t">
            <a:normAutofit/>
          </a:bodyPr>
          <a:lstStyle/>
          <a:p>
            <a:r>
              <a:rPr lang="en-US" sz="2800"/>
              <a:t>Academic Link</a:t>
            </a:r>
            <a:br>
              <a:rPr lang="en-US" sz="2800"/>
            </a:br>
            <a:br>
              <a:rPr lang="en-US" sz="2800"/>
            </a:br>
            <a:r>
              <a:rPr lang="en-US" sz="2800" b="0"/>
              <a:t>Subsidiary Delegation</a:t>
            </a:r>
            <a:endParaRPr lang="en-US" sz="2800" b="0" err="1"/>
          </a:p>
        </p:txBody>
      </p:sp>
      <p:pic>
        <p:nvPicPr>
          <p:cNvPr id="3" name="Picture 5" descr="Diagram&#10;&#10;Description automatically generated">
            <a:extLst>
              <a:ext uri="{FF2B5EF4-FFF2-40B4-BE49-F238E27FC236}">
                <a16:creationId xmlns:a16="http://schemas.microsoft.com/office/drawing/2014/main" id="{044F1479-B76D-15CE-4508-7A1927E8D2D4}"/>
              </a:ext>
            </a:extLst>
          </p:cNvPr>
          <p:cNvPicPr>
            <a:picLocks noChangeAspect="1"/>
          </p:cNvPicPr>
          <p:nvPr/>
        </p:nvPicPr>
        <p:blipFill rotWithShape="1">
          <a:blip r:embed="rId2"/>
          <a:srcRect t="880" r="2" b="28814"/>
          <a:stretch/>
        </p:blipFill>
        <p:spPr>
          <a:xfrm>
            <a:off x="644771" y="1825625"/>
            <a:ext cx="10709031" cy="4235176"/>
          </a:xfrm>
          <a:prstGeom prst="rect">
            <a:avLst/>
          </a:prstGeom>
          <a:noFill/>
        </p:spPr>
      </p:pic>
      <p:sp>
        <p:nvSpPr>
          <p:cNvPr id="4" name="Slide Number Placeholder 3">
            <a:extLst>
              <a:ext uri="{FF2B5EF4-FFF2-40B4-BE49-F238E27FC236}">
                <a16:creationId xmlns:a16="http://schemas.microsoft.com/office/drawing/2014/main" id="{F8E54484-839C-AD91-C3ED-F19F067B7D42}"/>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34</a:t>
            </a:fld>
            <a:endParaRPr lang="en-US"/>
          </a:p>
        </p:txBody>
      </p:sp>
    </p:spTree>
    <p:extLst>
      <p:ext uri="{BB962C8B-B14F-4D97-AF65-F5344CB8AC3E}">
        <p14:creationId xmlns:p14="http://schemas.microsoft.com/office/powerpoint/2010/main" val="1049234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C152-2F76-CD8B-C7EA-C594BA427926}"/>
              </a:ext>
            </a:extLst>
          </p:cNvPr>
          <p:cNvSpPr>
            <a:spLocks noGrp="1"/>
          </p:cNvSpPr>
          <p:nvPr>
            <p:ph type="title"/>
          </p:nvPr>
        </p:nvSpPr>
        <p:spPr>
          <a:xfrm>
            <a:off x="644769" y="365125"/>
            <a:ext cx="10710619" cy="1325563"/>
          </a:xfrm>
        </p:spPr>
        <p:txBody>
          <a:bodyPr anchor="t">
            <a:normAutofit/>
          </a:bodyPr>
          <a:lstStyle/>
          <a:p>
            <a:r>
              <a:rPr lang="en-US" sz="2800"/>
              <a:t>Academic Link</a:t>
            </a:r>
            <a:br>
              <a:rPr lang="en-US" sz="2800"/>
            </a:br>
            <a:br>
              <a:rPr lang="en-US" sz="2800"/>
            </a:br>
            <a:r>
              <a:rPr lang="en-US" sz="2800" b="0"/>
              <a:t>Individual NFT</a:t>
            </a:r>
            <a:endParaRPr lang="en-US" sz="2800" b="0" err="1"/>
          </a:p>
        </p:txBody>
      </p:sp>
      <p:pic>
        <p:nvPicPr>
          <p:cNvPr id="5" name="Picture 5" descr="Diagram&#10;&#10;Description automatically generated">
            <a:extLst>
              <a:ext uri="{FF2B5EF4-FFF2-40B4-BE49-F238E27FC236}">
                <a16:creationId xmlns:a16="http://schemas.microsoft.com/office/drawing/2014/main" id="{0E57482F-F2EC-BAFD-82AB-6C7AF0282E28}"/>
              </a:ext>
            </a:extLst>
          </p:cNvPr>
          <p:cNvPicPr>
            <a:picLocks noChangeAspect="1"/>
          </p:cNvPicPr>
          <p:nvPr/>
        </p:nvPicPr>
        <p:blipFill>
          <a:blip r:embed="rId2"/>
          <a:stretch>
            <a:fillRect/>
          </a:stretch>
        </p:blipFill>
        <p:spPr>
          <a:xfrm>
            <a:off x="2234686" y="1825625"/>
            <a:ext cx="7529200" cy="4235176"/>
          </a:xfrm>
          <a:prstGeom prst="rect">
            <a:avLst/>
          </a:prstGeom>
          <a:noFill/>
        </p:spPr>
      </p:pic>
      <p:sp>
        <p:nvSpPr>
          <p:cNvPr id="4" name="Slide Number Placeholder 3">
            <a:extLst>
              <a:ext uri="{FF2B5EF4-FFF2-40B4-BE49-F238E27FC236}">
                <a16:creationId xmlns:a16="http://schemas.microsoft.com/office/drawing/2014/main" id="{F8E54484-839C-AD91-C3ED-F19F067B7D42}"/>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35</a:t>
            </a:fld>
            <a:endParaRPr lang="en-US"/>
          </a:p>
        </p:txBody>
      </p:sp>
    </p:spTree>
    <p:extLst>
      <p:ext uri="{BB962C8B-B14F-4D97-AF65-F5344CB8AC3E}">
        <p14:creationId xmlns:p14="http://schemas.microsoft.com/office/powerpoint/2010/main" val="1072964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C152-2F76-CD8B-C7EA-C594BA427926}"/>
              </a:ext>
            </a:extLst>
          </p:cNvPr>
          <p:cNvSpPr>
            <a:spLocks noGrp="1"/>
          </p:cNvSpPr>
          <p:nvPr>
            <p:ph type="title"/>
          </p:nvPr>
        </p:nvSpPr>
        <p:spPr>
          <a:xfrm>
            <a:off x="644769" y="365125"/>
            <a:ext cx="10710619" cy="1325563"/>
          </a:xfrm>
        </p:spPr>
        <p:txBody>
          <a:bodyPr anchor="t">
            <a:normAutofit/>
          </a:bodyPr>
          <a:lstStyle/>
          <a:p>
            <a:r>
              <a:rPr lang="en-US"/>
              <a:t>Cost &amp; Benefit </a:t>
            </a:r>
            <a:br>
              <a:rPr lang="en-US"/>
            </a:br>
            <a:endParaRPr lang="en-US"/>
          </a:p>
        </p:txBody>
      </p:sp>
      <p:pic>
        <p:nvPicPr>
          <p:cNvPr id="3" name="Picture 5" descr="Table&#10;&#10;Description automatically generated">
            <a:extLst>
              <a:ext uri="{FF2B5EF4-FFF2-40B4-BE49-F238E27FC236}">
                <a16:creationId xmlns:a16="http://schemas.microsoft.com/office/drawing/2014/main" id="{BE0C79C8-2C82-7393-3126-B760753FE779}"/>
              </a:ext>
            </a:extLst>
          </p:cNvPr>
          <p:cNvPicPr>
            <a:picLocks noChangeAspect="1"/>
          </p:cNvPicPr>
          <p:nvPr/>
        </p:nvPicPr>
        <p:blipFill>
          <a:blip r:embed="rId2"/>
          <a:stretch>
            <a:fillRect/>
          </a:stretch>
        </p:blipFill>
        <p:spPr>
          <a:xfrm>
            <a:off x="672022" y="1825625"/>
            <a:ext cx="10654529" cy="4235176"/>
          </a:xfrm>
          <a:prstGeom prst="rect">
            <a:avLst/>
          </a:prstGeom>
          <a:noFill/>
        </p:spPr>
      </p:pic>
      <p:sp>
        <p:nvSpPr>
          <p:cNvPr id="4" name="Slide Number Placeholder 3">
            <a:extLst>
              <a:ext uri="{FF2B5EF4-FFF2-40B4-BE49-F238E27FC236}">
                <a16:creationId xmlns:a16="http://schemas.microsoft.com/office/drawing/2014/main" id="{F8E54484-839C-AD91-C3ED-F19F067B7D42}"/>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36</a:t>
            </a:fld>
            <a:endParaRPr lang="en-US"/>
          </a:p>
        </p:txBody>
      </p:sp>
    </p:spTree>
    <p:extLst>
      <p:ext uri="{BB962C8B-B14F-4D97-AF65-F5344CB8AC3E}">
        <p14:creationId xmlns:p14="http://schemas.microsoft.com/office/powerpoint/2010/main" val="3429539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CC152-2F76-CD8B-C7EA-C594BA427926}"/>
              </a:ext>
            </a:extLst>
          </p:cNvPr>
          <p:cNvSpPr>
            <a:spLocks noGrp="1"/>
          </p:cNvSpPr>
          <p:nvPr>
            <p:ph type="title"/>
          </p:nvPr>
        </p:nvSpPr>
        <p:spPr>
          <a:xfrm>
            <a:off x="644769" y="365125"/>
            <a:ext cx="10710619" cy="1325563"/>
          </a:xfrm>
        </p:spPr>
        <p:txBody>
          <a:bodyPr anchor="t">
            <a:normAutofit/>
          </a:bodyPr>
          <a:lstStyle/>
          <a:p>
            <a:r>
              <a:rPr lang="en-US">
                <a:latin typeface="Saira Condensed Condensed SemiBold"/>
              </a:rPr>
              <a:t>Implementation </a:t>
            </a:r>
            <a:br>
              <a:rPr lang="en-US"/>
            </a:br>
            <a:endParaRPr lang="en-US"/>
          </a:p>
        </p:txBody>
      </p:sp>
      <p:sp>
        <p:nvSpPr>
          <p:cNvPr id="4" name="Slide Number Placeholder 3">
            <a:extLst>
              <a:ext uri="{FF2B5EF4-FFF2-40B4-BE49-F238E27FC236}">
                <a16:creationId xmlns:a16="http://schemas.microsoft.com/office/drawing/2014/main" id="{F8E54484-839C-AD91-C3ED-F19F067B7D42}"/>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37</a:t>
            </a:fld>
            <a:endParaRPr lang="en-US"/>
          </a:p>
        </p:txBody>
      </p:sp>
      <p:pic>
        <p:nvPicPr>
          <p:cNvPr id="6" name="Picture 6" descr="Shape&#10;&#10;Description automatically generated">
            <a:extLst>
              <a:ext uri="{FF2B5EF4-FFF2-40B4-BE49-F238E27FC236}">
                <a16:creationId xmlns:a16="http://schemas.microsoft.com/office/drawing/2014/main" id="{20EDFA25-6119-737A-FF32-FF67908C431E}"/>
              </a:ext>
            </a:extLst>
          </p:cNvPr>
          <p:cNvPicPr>
            <a:picLocks noChangeAspect="1"/>
          </p:cNvPicPr>
          <p:nvPr/>
        </p:nvPicPr>
        <p:blipFill>
          <a:blip r:embed="rId2"/>
          <a:stretch>
            <a:fillRect/>
          </a:stretch>
        </p:blipFill>
        <p:spPr>
          <a:xfrm>
            <a:off x="1915459" y="2482938"/>
            <a:ext cx="2743200" cy="1892124"/>
          </a:xfrm>
          <a:prstGeom prst="rect">
            <a:avLst/>
          </a:prstGeom>
        </p:spPr>
      </p:pic>
      <p:pic>
        <p:nvPicPr>
          <p:cNvPr id="7" name="Picture 7" descr="Icon&#10;&#10;Description automatically generated">
            <a:extLst>
              <a:ext uri="{FF2B5EF4-FFF2-40B4-BE49-F238E27FC236}">
                <a16:creationId xmlns:a16="http://schemas.microsoft.com/office/drawing/2014/main" id="{79E27828-0779-EF6D-8FFD-3E5AB0A9D3E9}"/>
              </a:ext>
            </a:extLst>
          </p:cNvPr>
          <p:cNvPicPr>
            <a:picLocks noChangeAspect="1"/>
          </p:cNvPicPr>
          <p:nvPr/>
        </p:nvPicPr>
        <p:blipFill>
          <a:blip r:embed="rId3"/>
          <a:stretch>
            <a:fillRect/>
          </a:stretch>
        </p:blipFill>
        <p:spPr>
          <a:xfrm>
            <a:off x="7525871" y="2481326"/>
            <a:ext cx="2160494" cy="1895347"/>
          </a:xfrm>
          <a:prstGeom prst="rect">
            <a:avLst/>
          </a:prstGeom>
        </p:spPr>
      </p:pic>
      <p:sp>
        <p:nvSpPr>
          <p:cNvPr id="9" name="Rectangle 8">
            <a:extLst>
              <a:ext uri="{FF2B5EF4-FFF2-40B4-BE49-F238E27FC236}">
                <a16:creationId xmlns:a16="http://schemas.microsoft.com/office/drawing/2014/main" id="{08B71EAE-1D17-F2D1-2F90-9B25C02324FD}"/>
              </a:ext>
            </a:extLst>
          </p:cNvPr>
          <p:cNvSpPr/>
          <p:nvPr/>
        </p:nvSpPr>
        <p:spPr>
          <a:xfrm>
            <a:off x="1615004" y="4522015"/>
            <a:ext cx="3351035" cy="1380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a:solidFill>
                  <a:srgbClr val="363D45"/>
                </a:solidFill>
                <a:cs typeface="Calibri" panose="020F0502020204030204"/>
              </a:rPr>
              <a:t>Best suited for Ethereum 2.0</a:t>
            </a:r>
            <a:endParaRPr lang="en-US">
              <a:solidFill>
                <a:srgbClr val="FFFFFF"/>
              </a:solidFill>
              <a:cs typeface="Calibri" panose="020F0502020204030204"/>
            </a:endParaRPr>
          </a:p>
          <a:p>
            <a:pPr marL="285750" indent="-285750">
              <a:buFont typeface="Arial"/>
              <a:buChar char="•"/>
            </a:pPr>
            <a:r>
              <a:rPr lang="en-US">
                <a:solidFill>
                  <a:srgbClr val="363D45"/>
                </a:solidFill>
                <a:cs typeface="Calibri"/>
              </a:rPr>
              <a:t>Better Scalability</a:t>
            </a:r>
          </a:p>
          <a:p>
            <a:pPr marL="285750" indent="-285750">
              <a:buFont typeface="Arial"/>
              <a:buChar char="•"/>
            </a:pPr>
            <a:r>
              <a:rPr lang="en-US">
                <a:solidFill>
                  <a:srgbClr val="363D45"/>
                </a:solidFill>
                <a:cs typeface="Calibri"/>
              </a:rPr>
              <a:t>Lower Cost</a:t>
            </a:r>
          </a:p>
          <a:p>
            <a:pPr marL="285750" indent="-285750">
              <a:buFont typeface="Arial"/>
              <a:buChar char="•"/>
            </a:pPr>
            <a:r>
              <a:rPr lang="en-US">
                <a:solidFill>
                  <a:srgbClr val="363D45"/>
                </a:solidFill>
                <a:cs typeface="Calibri"/>
              </a:rPr>
              <a:t>Greater Utility</a:t>
            </a:r>
          </a:p>
        </p:txBody>
      </p:sp>
      <p:sp>
        <p:nvSpPr>
          <p:cNvPr id="12" name="Rectangle 11">
            <a:extLst>
              <a:ext uri="{FF2B5EF4-FFF2-40B4-BE49-F238E27FC236}">
                <a16:creationId xmlns:a16="http://schemas.microsoft.com/office/drawing/2014/main" id="{CA4C23FA-BBBB-3D63-ACF3-9332F83678F1}"/>
              </a:ext>
            </a:extLst>
          </p:cNvPr>
          <p:cNvSpPr/>
          <p:nvPr/>
        </p:nvSpPr>
        <p:spPr>
          <a:xfrm>
            <a:off x="6934063" y="4522015"/>
            <a:ext cx="3351035" cy="13801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a:solidFill>
                  <a:srgbClr val="363D45"/>
                </a:solidFill>
                <a:cs typeface="Calibri" panose="020F0502020204030204"/>
              </a:rPr>
              <a:t>Other </a:t>
            </a:r>
            <a:r>
              <a:rPr lang="en-US" err="1">
                <a:solidFill>
                  <a:srgbClr val="363D45"/>
                </a:solidFill>
                <a:cs typeface="Calibri" panose="020F0502020204030204"/>
              </a:rPr>
              <a:t>PoS</a:t>
            </a:r>
            <a:r>
              <a:rPr lang="en-US">
                <a:solidFill>
                  <a:srgbClr val="363D45"/>
                </a:solidFill>
                <a:cs typeface="Calibri" panose="020F0502020204030204"/>
              </a:rPr>
              <a:t> chain like Polygon</a:t>
            </a:r>
            <a:endParaRPr lang="en-US">
              <a:solidFill>
                <a:srgbClr val="FFFFFF"/>
              </a:solidFill>
              <a:cs typeface="Calibri" panose="020F0502020204030204"/>
            </a:endParaRPr>
          </a:p>
          <a:p>
            <a:pPr marL="285750" indent="-285750">
              <a:buFont typeface="Arial"/>
              <a:buChar char="•"/>
            </a:pPr>
            <a:r>
              <a:rPr lang="en-US">
                <a:solidFill>
                  <a:srgbClr val="363D45"/>
                </a:solidFill>
                <a:cs typeface="Calibri" panose="020F0502020204030204"/>
              </a:rPr>
              <a:t>Even Lower Cost</a:t>
            </a:r>
          </a:p>
          <a:p>
            <a:pPr marL="285750" indent="-285750">
              <a:buFont typeface="Arial"/>
              <a:buChar char="•"/>
            </a:pPr>
            <a:r>
              <a:rPr lang="en-US">
                <a:solidFill>
                  <a:srgbClr val="363D45"/>
                </a:solidFill>
                <a:cs typeface="Calibri" panose="020F0502020204030204"/>
              </a:rPr>
              <a:t>Security Concerns</a:t>
            </a:r>
          </a:p>
        </p:txBody>
      </p:sp>
    </p:spTree>
    <p:extLst>
      <p:ext uri="{BB962C8B-B14F-4D97-AF65-F5344CB8AC3E}">
        <p14:creationId xmlns:p14="http://schemas.microsoft.com/office/powerpoint/2010/main" val="3852750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CEB6-1EA1-CC28-EDA4-4449011B4500}"/>
              </a:ext>
            </a:extLst>
          </p:cNvPr>
          <p:cNvSpPr>
            <a:spLocks noGrp="1"/>
          </p:cNvSpPr>
          <p:nvPr>
            <p:ph type="ctrTitle"/>
          </p:nvPr>
        </p:nvSpPr>
        <p:spPr>
          <a:xfrm>
            <a:off x="6592695" y="2721230"/>
            <a:ext cx="5206015" cy="2061531"/>
          </a:xfrm>
        </p:spPr>
        <p:txBody>
          <a:bodyPr/>
          <a:lstStyle/>
          <a:p>
            <a:r>
              <a:rPr lang="en-US"/>
              <a:t>THANK YOU!</a:t>
            </a:r>
          </a:p>
        </p:txBody>
      </p:sp>
      <p:sp>
        <p:nvSpPr>
          <p:cNvPr id="4" name="Date Placeholder 3">
            <a:extLst>
              <a:ext uri="{FF2B5EF4-FFF2-40B4-BE49-F238E27FC236}">
                <a16:creationId xmlns:a16="http://schemas.microsoft.com/office/drawing/2014/main" id="{CE1BFA88-D953-BF55-7AD5-510254B426B0}"/>
              </a:ext>
            </a:extLst>
          </p:cNvPr>
          <p:cNvSpPr>
            <a:spLocks noGrp="1"/>
          </p:cNvSpPr>
          <p:nvPr>
            <p:ph type="dt" sz="half" idx="10"/>
          </p:nvPr>
        </p:nvSpPr>
        <p:spPr/>
        <p:txBody>
          <a:bodyPr/>
          <a:lstStyle/>
          <a:p>
            <a:r>
              <a:rPr lang="en-US"/>
              <a:t> 2022</a:t>
            </a:r>
          </a:p>
        </p:txBody>
      </p:sp>
      <p:sp>
        <p:nvSpPr>
          <p:cNvPr id="8" name="TextBox 7">
            <a:extLst>
              <a:ext uri="{FF2B5EF4-FFF2-40B4-BE49-F238E27FC236}">
                <a16:creationId xmlns:a16="http://schemas.microsoft.com/office/drawing/2014/main" id="{4AFDD1CE-2BBC-520C-994E-5BB4462074EC}"/>
              </a:ext>
            </a:extLst>
          </p:cNvPr>
          <p:cNvSpPr txBox="1"/>
          <p:nvPr/>
        </p:nvSpPr>
        <p:spPr>
          <a:xfrm>
            <a:off x="7072313" y="5543550"/>
            <a:ext cx="4814887" cy="646331"/>
          </a:xfrm>
          <a:prstGeom prst="rect">
            <a:avLst/>
          </a:prstGeom>
          <a:noFill/>
        </p:spPr>
        <p:txBody>
          <a:bodyPr wrap="square" rtlCol="0">
            <a:spAutoFit/>
          </a:bodyPr>
          <a:lstStyle/>
          <a:p>
            <a:pPr algn="r"/>
            <a:r>
              <a:rPr lang="en-US" b="1">
                <a:solidFill>
                  <a:schemeClr val="bg1"/>
                </a:solidFill>
                <a:latin typeface="IBM Plex Sans" panose="020B0503050203000203" pitchFamily="34" charset="0"/>
              </a:rPr>
              <a:t>Stevens Institute of Technology</a:t>
            </a:r>
          </a:p>
          <a:p>
            <a:pPr algn="r"/>
            <a:r>
              <a:rPr lang="en-US">
                <a:solidFill>
                  <a:schemeClr val="bg1"/>
                </a:solidFill>
                <a:latin typeface="IBM Plex Sans" panose="020B0503050203000203" pitchFamily="34" charset="0"/>
              </a:rPr>
              <a:t>1 Castle Point Terrace, Hoboken, NJ 07030</a:t>
            </a:r>
          </a:p>
        </p:txBody>
      </p:sp>
    </p:spTree>
    <p:extLst>
      <p:ext uri="{BB962C8B-B14F-4D97-AF65-F5344CB8AC3E}">
        <p14:creationId xmlns:p14="http://schemas.microsoft.com/office/powerpoint/2010/main" val="354561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644770" y="365126"/>
            <a:ext cx="10709032" cy="745920"/>
          </a:xfrm>
        </p:spPr>
        <p:txBody>
          <a:bodyPr>
            <a:normAutofit/>
          </a:bodyPr>
          <a:lstStyle/>
          <a:p>
            <a:pPr algn="ctr"/>
            <a:r>
              <a:rPr lang="en-US"/>
              <a:t>HEAD AND TAIL OF THE DATASET</a:t>
            </a:r>
          </a:p>
        </p:txBody>
      </p:sp>
      <p:sp>
        <p:nvSpPr>
          <p:cNvPr id="3" name="Content Placeholder 2">
            <a:extLst>
              <a:ext uri="{FF2B5EF4-FFF2-40B4-BE49-F238E27FC236}">
                <a16:creationId xmlns:a16="http://schemas.microsoft.com/office/drawing/2014/main" id="{EAECEB02-3EB3-8315-443B-C84BE3758B78}"/>
              </a:ext>
            </a:extLst>
          </p:cNvPr>
          <p:cNvSpPr>
            <a:spLocks noGrp="1"/>
          </p:cNvSpPr>
          <p:nvPr>
            <p:ph idx="1"/>
          </p:nvPr>
        </p:nvSpPr>
        <p:spPr>
          <a:xfrm>
            <a:off x="186813" y="1356852"/>
            <a:ext cx="6823587" cy="4703949"/>
          </a:xfrm>
        </p:spPr>
        <p:txBody>
          <a:bodyPr>
            <a:normAutofit/>
          </a:bodyPr>
          <a:lstStyle/>
          <a:p>
            <a:pPr>
              <a:buFont typeface="Arial" panose="020B0604020202020204" pitchFamily="34" charset="0"/>
              <a:buChar char="•"/>
            </a:pPr>
            <a:r>
              <a:rPr lang="en-US" sz="2400"/>
              <a:t>The following are the first 10 rows of our data:</a:t>
            </a:r>
          </a:p>
          <a:p>
            <a:pPr>
              <a:buFont typeface="Arial" panose="020B0604020202020204" pitchFamily="34" charset="0"/>
              <a:buChar char="•"/>
            </a:pPr>
            <a:endParaRPr lang="en-US" sz="2400"/>
          </a:p>
        </p:txBody>
      </p:sp>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4</a:t>
            </a:fld>
            <a:endParaRPr lang="en-US"/>
          </a:p>
        </p:txBody>
      </p:sp>
      <p:pic>
        <p:nvPicPr>
          <p:cNvPr id="7" name="Picture 6">
            <a:extLst>
              <a:ext uri="{FF2B5EF4-FFF2-40B4-BE49-F238E27FC236}">
                <a16:creationId xmlns:a16="http://schemas.microsoft.com/office/drawing/2014/main" id="{B1B7E756-8DDE-F044-9F12-5605DBBBAC57}"/>
              </a:ext>
            </a:extLst>
          </p:cNvPr>
          <p:cNvPicPr>
            <a:picLocks noChangeAspect="1"/>
          </p:cNvPicPr>
          <p:nvPr/>
        </p:nvPicPr>
        <p:blipFill>
          <a:blip r:embed="rId3"/>
          <a:stretch>
            <a:fillRect/>
          </a:stretch>
        </p:blipFill>
        <p:spPr>
          <a:xfrm>
            <a:off x="354735" y="1923598"/>
            <a:ext cx="5529854" cy="2333629"/>
          </a:xfrm>
          <a:prstGeom prst="rect">
            <a:avLst/>
          </a:prstGeom>
        </p:spPr>
      </p:pic>
      <p:sp>
        <p:nvSpPr>
          <p:cNvPr id="6" name="Content Placeholder 2">
            <a:extLst>
              <a:ext uri="{FF2B5EF4-FFF2-40B4-BE49-F238E27FC236}">
                <a16:creationId xmlns:a16="http://schemas.microsoft.com/office/drawing/2014/main" id="{8E3F7145-F15B-2202-7F85-8B8606894E11}"/>
              </a:ext>
            </a:extLst>
          </p:cNvPr>
          <p:cNvSpPr txBox="1">
            <a:spLocks/>
          </p:cNvSpPr>
          <p:nvPr/>
        </p:nvSpPr>
        <p:spPr>
          <a:xfrm>
            <a:off x="6052511" y="3090412"/>
            <a:ext cx="6234524" cy="2867359"/>
          </a:xfrm>
          <a:prstGeom prst="rect">
            <a:avLst/>
          </a:prstGeom>
        </p:spPr>
        <p:txBody>
          <a:bodyPr vert="horz" lIns="91440" tIns="45720" rIns="91440" bIns="45720" rtlCol="0">
            <a:norm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589" algn="l" defTabSz="914354" rtl="0" eaLnBrk="1" latinLnBrk="0" hangingPunct="1">
              <a:lnSpc>
                <a:spcPct val="90000"/>
              </a:lnSpc>
              <a:spcBef>
                <a:spcPts val="500"/>
              </a:spcBef>
              <a:buClr>
                <a:schemeClr val="accent4"/>
              </a:buClr>
              <a:buSzPct val="100000"/>
              <a:buFont typeface="System Font Regular"/>
              <a:buChar char="-"/>
              <a:defRPr sz="1800" b="0" i="0" kern="1200">
                <a:solidFill>
                  <a:schemeClr val="tx1"/>
                </a:solidFill>
                <a:latin typeface="IBM Plex Sans" panose="020B0503050203000203" pitchFamily="34" charset="0"/>
                <a:ea typeface="+mn-ea"/>
                <a:cs typeface="+mn-cs"/>
              </a:defRPr>
            </a:lvl2pPr>
            <a:lvl3pPr marL="7772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589" algn="l" defTabSz="914354" rtl="0" eaLnBrk="1" latinLnBrk="0" hangingPunct="1">
              <a:lnSpc>
                <a:spcPct val="90000"/>
              </a:lnSpc>
              <a:spcBef>
                <a:spcPts val="500"/>
              </a:spcBef>
              <a:buClr>
                <a:schemeClr val="accent4"/>
              </a:buClr>
              <a:buSzPct val="100000"/>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589" algn="l" defTabSz="914354" rtl="0" eaLnBrk="1" latinLnBrk="0" hangingPunct="1">
              <a:lnSpc>
                <a:spcPct val="90000"/>
              </a:lnSpc>
              <a:spcBef>
                <a:spcPts val="500"/>
              </a:spcBef>
              <a:buClr>
                <a:schemeClr val="accent4"/>
              </a:buClr>
              <a:buSzPct val="100000"/>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a:t>The following are the last 10 rows of our data:</a:t>
            </a:r>
          </a:p>
          <a:p>
            <a:pPr marL="0" indent="0">
              <a:buFont typeface="Wingdings" pitchFamily="2" charset="2"/>
              <a:buNone/>
            </a:pPr>
            <a:endParaRPr lang="en-US" sz="2400"/>
          </a:p>
        </p:txBody>
      </p:sp>
      <p:pic>
        <p:nvPicPr>
          <p:cNvPr id="9" name="Picture 8">
            <a:extLst>
              <a:ext uri="{FF2B5EF4-FFF2-40B4-BE49-F238E27FC236}">
                <a16:creationId xmlns:a16="http://schemas.microsoft.com/office/drawing/2014/main" id="{F0A1A050-2BEA-5B7B-86E9-3764884930A6}"/>
              </a:ext>
            </a:extLst>
          </p:cNvPr>
          <p:cNvPicPr>
            <a:picLocks noChangeAspect="1"/>
          </p:cNvPicPr>
          <p:nvPr/>
        </p:nvPicPr>
        <p:blipFill>
          <a:blip r:embed="rId4"/>
          <a:stretch>
            <a:fillRect/>
          </a:stretch>
        </p:blipFill>
        <p:spPr>
          <a:xfrm>
            <a:off x="6404846" y="3636088"/>
            <a:ext cx="5529854" cy="2373198"/>
          </a:xfrm>
          <a:prstGeom prst="rect">
            <a:avLst/>
          </a:prstGeom>
        </p:spPr>
      </p:pic>
    </p:spTree>
    <p:extLst>
      <p:ext uri="{BB962C8B-B14F-4D97-AF65-F5344CB8AC3E}">
        <p14:creationId xmlns:p14="http://schemas.microsoft.com/office/powerpoint/2010/main" val="3176231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260554" y="216035"/>
            <a:ext cx="11670892" cy="764642"/>
          </a:xfrm>
        </p:spPr>
        <p:txBody>
          <a:bodyPr/>
          <a:lstStyle/>
          <a:p>
            <a:pPr algn="ctr"/>
            <a:r>
              <a:rPr lang="en-US"/>
              <a:t>FIVE CRYPTOCURRENCIES ADJUSTED CLOSE PRICES</a:t>
            </a:r>
          </a:p>
        </p:txBody>
      </p:sp>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5</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B9BA8CD1-207A-0295-2207-64CD861E8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187" y="825240"/>
            <a:ext cx="9517626" cy="5897773"/>
          </a:xfrm>
          <a:prstGeom prst="rect">
            <a:avLst/>
          </a:prstGeom>
          <a:ln>
            <a:solidFill>
              <a:schemeClr val="tx1"/>
            </a:solidFill>
          </a:ln>
        </p:spPr>
      </p:pic>
    </p:spTree>
    <p:extLst>
      <p:ext uri="{BB962C8B-B14F-4D97-AF65-F5344CB8AC3E}">
        <p14:creationId xmlns:p14="http://schemas.microsoft.com/office/powerpoint/2010/main" val="1877368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740689" y="216035"/>
            <a:ext cx="10710619" cy="704629"/>
          </a:xfrm>
        </p:spPr>
        <p:txBody>
          <a:bodyPr/>
          <a:lstStyle/>
          <a:p>
            <a:pPr algn="ctr"/>
            <a:r>
              <a:rPr lang="en-US"/>
              <a:t>COMPARING DOGECOIN &amp; PEERCOIN</a:t>
            </a:r>
          </a:p>
        </p:txBody>
      </p:sp>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6</a:t>
            </a:fld>
            <a:endParaRPr lang="en-US"/>
          </a:p>
        </p:txBody>
      </p:sp>
      <p:pic>
        <p:nvPicPr>
          <p:cNvPr id="5" name="Content Placeholder 4" descr="Chart&#10;&#10;Description automatically generated">
            <a:extLst>
              <a:ext uri="{FF2B5EF4-FFF2-40B4-BE49-F238E27FC236}">
                <a16:creationId xmlns:a16="http://schemas.microsoft.com/office/drawing/2014/main" id="{CA7110EA-2D34-F425-BCF2-0D3DA4A2F8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9081" y="978523"/>
            <a:ext cx="9153833" cy="5663442"/>
          </a:xfrm>
          <a:prstGeom prst="rect">
            <a:avLst/>
          </a:prstGeom>
          <a:ln>
            <a:solidFill>
              <a:schemeClr val="tx1"/>
            </a:solidFill>
          </a:ln>
        </p:spPr>
      </p:pic>
    </p:spTree>
    <p:extLst>
      <p:ext uri="{BB962C8B-B14F-4D97-AF65-F5344CB8AC3E}">
        <p14:creationId xmlns:p14="http://schemas.microsoft.com/office/powerpoint/2010/main" val="3652166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740689" y="543097"/>
            <a:ext cx="10710619" cy="704629"/>
          </a:xfrm>
        </p:spPr>
        <p:txBody>
          <a:bodyPr/>
          <a:lstStyle/>
          <a:p>
            <a:pPr algn="ctr"/>
            <a:r>
              <a:rPr lang="en-US"/>
              <a:t>DAILY RETURNS HEADER</a:t>
            </a:r>
          </a:p>
        </p:txBody>
      </p:sp>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7</a:t>
            </a:fld>
            <a:endParaRPr lang="en-US"/>
          </a:p>
        </p:txBody>
      </p:sp>
      <p:pic>
        <p:nvPicPr>
          <p:cNvPr id="7" name="Content Placeholder 6" descr="Text&#10;&#10;Description automatically generated">
            <a:extLst>
              <a:ext uri="{FF2B5EF4-FFF2-40B4-BE49-F238E27FC236}">
                <a16:creationId xmlns:a16="http://schemas.microsoft.com/office/drawing/2014/main" id="{D0A7A342-6688-C782-9B61-16E1F8E102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3258" y="2084438"/>
            <a:ext cx="8345483" cy="2518978"/>
          </a:xfrm>
          <a:prstGeom prst="rect">
            <a:avLst/>
          </a:prstGeom>
          <a:ln>
            <a:solidFill>
              <a:schemeClr val="tx1"/>
            </a:solidFill>
          </a:ln>
        </p:spPr>
      </p:pic>
    </p:spTree>
    <p:extLst>
      <p:ext uri="{BB962C8B-B14F-4D97-AF65-F5344CB8AC3E}">
        <p14:creationId xmlns:p14="http://schemas.microsoft.com/office/powerpoint/2010/main" val="395078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740685" y="216035"/>
            <a:ext cx="10710619" cy="704629"/>
          </a:xfrm>
        </p:spPr>
        <p:txBody>
          <a:bodyPr/>
          <a:lstStyle/>
          <a:p>
            <a:pPr algn="ctr"/>
            <a:r>
              <a:rPr lang="en-US"/>
              <a:t>DAILY RETURNS PLOT</a:t>
            </a:r>
          </a:p>
        </p:txBody>
      </p:sp>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8</a:t>
            </a:fld>
            <a:endParaRPr lang="en-US"/>
          </a:p>
        </p:txBody>
      </p:sp>
      <p:pic>
        <p:nvPicPr>
          <p:cNvPr id="6" name="Content Placeholder 5" descr="Chart&#10;&#10;Description automatically generated">
            <a:extLst>
              <a:ext uri="{FF2B5EF4-FFF2-40B4-BE49-F238E27FC236}">
                <a16:creationId xmlns:a16="http://schemas.microsoft.com/office/drawing/2014/main" id="{4DDD10BB-3E71-D10B-DCB5-CC64404CB8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9129" y="946573"/>
            <a:ext cx="8573733" cy="5337569"/>
          </a:xfrm>
          <a:prstGeom prst="rect">
            <a:avLst/>
          </a:prstGeom>
          <a:ln>
            <a:solidFill>
              <a:schemeClr val="tx1"/>
            </a:solidFill>
          </a:ln>
        </p:spPr>
      </p:pic>
    </p:spTree>
    <p:extLst>
      <p:ext uri="{BB962C8B-B14F-4D97-AF65-F5344CB8AC3E}">
        <p14:creationId xmlns:p14="http://schemas.microsoft.com/office/powerpoint/2010/main" val="165389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84A4C-54DA-8D56-DACB-59D48E1D3D4D}"/>
              </a:ext>
            </a:extLst>
          </p:cNvPr>
          <p:cNvSpPr>
            <a:spLocks noGrp="1"/>
          </p:cNvSpPr>
          <p:nvPr>
            <p:ph type="title"/>
          </p:nvPr>
        </p:nvSpPr>
        <p:spPr>
          <a:xfrm>
            <a:off x="740685" y="216035"/>
            <a:ext cx="10710619" cy="704629"/>
          </a:xfrm>
        </p:spPr>
        <p:txBody>
          <a:bodyPr/>
          <a:lstStyle/>
          <a:p>
            <a:pPr algn="ctr"/>
            <a:r>
              <a:rPr lang="en-US"/>
              <a:t>FIVE CRYPTO DAILY RETURNS ON SEPARATE AXES</a:t>
            </a:r>
          </a:p>
        </p:txBody>
      </p:sp>
      <p:sp>
        <p:nvSpPr>
          <p:cNvPr id="4" name="Slide Number Placeholder 3">
            <a:extLst>
              <a:ext uri="{FF2B5EF4-FFF2-40B4-BE49-F238E27FC236}">
                <a16:creationId xmlns:a16="http://schemas.microsoft.com/office/drawing/2014/main" id="{E6E21381-EE65-62E6-ACCC-26C7283BD444}"/>
              </a:ext>
            </a:extLst>
          </p:cNvPr>
          <p:cNvSpPr>
            <a:spLocks noGrp="1"/>
          </p:cNvSpPr>
          <p:nvPr>
            <p:ph type="sldNum" sz="quarter" idx="12"/>
          </p:nvPr>
        </p:nvSpPr>
        <p:spPr/>
        <p:txBody>
          <a:bodyPr/>
          <a:lstStyle/>
          <a:p>
            <a:fld id="{4267CD5E-26CF-4249-8540-BB1D07FD4227}" type="slidenum">
              <a:rPr lang="en-US" smtClean="0"/>
              <a:t>9</a:t>
            </a:fld>
            <a:endParaRPr lang="en-US"/>
          </a:p>
        </p:txBody>
      </p:sp>
      <p:pic>
        <p:nvPicPr>
          <p:cNvPr id="7" name="Content Placeholder 6" descr="Graphical user interface&#10;&#10;Description automatically generated">
            <a:extLst>
              <a:ext uri="{FF2B5EF4-FFF2-40B4-BE49-F238E27FC236}">
                <a16:creationId xmlns:a16="http://schemas.microsoft.com/office/drawing/2014/main" id="{751C9AB7-263E-51D4-F3FA-07C4F2CBE5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0807" y="824932"/>
            <a:ext cx="8770374" cy="5547641"/>
          </a:xfrm>
          <a:prstGeom prst="rect">
            <a:avLst/>
          </a:prstGeom>
          <a:ln>
            <a:solidFill>
              <a:schemeClr val="tx1"/>
            </a:solidFill>
          </a:ln>
        </p:spPr>
      </p:pic>
    </p:spTree>
    <p:extLst>
      <p:ext uri="{BB962C8B-B14F-4D97-AF65-F5344CB8AC3E}">
        <p14:creationId xmlns:p14="http://schemas.microsoft.com/office/powerpoint/2010/main" val="2866218720"/>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vens-PPT-TPL-2022-07  -  Read-Only" id="{A603986E-396D-204E-BE04-2CE47149A0B2}" vid="{8F3B17A4-DD5A-934E-8E1F-F3954EE9C8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38</Slides>
  <Notes>11</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AN ANALYSIS OF CRYPTOCURRENCIES AND AN IDEA APPLICABLE VIA SMART CONTRACTS</vt:lpstr>
      <vt:lpstr>5 CRYPTOCURRENCIES SELECTED</vt:lpstr>
      <vt:lpstr>INSPECT OUR DATA SET FOR “NA” VALUES</vt:lpstr>
      <vt:lpstr>HEAD AND TAIL OF THE DATASET</vt:lpstr>
      <vt:lpstr>FIVE CRYPTOCURRENCIES ADJUSTED CLOSE PRICES</vt:lpstr>
      <vt:lpstr>COMPARING DOGECOIN &amp; PEERCOIN</vt:lpstr>
      <vt:lpstr>DAILY RETURNS HEADER</vt:lpstr>
      <vt:lpstr>DAILY RETURNS PLOT</vt:lpstr>
      <vt:lpstr>FIVE CRYPTO DAILY RETURNS ON SEPARATE AXES</vt:lpstr>
      <vt:lpstr>VOLATILITIES RANKED</vt:lpstr>
      <vt:lpstr>CORRELATION MATRIX</vt:lpstr>
      <vt:lpstr>CORRELATION CHART</vt:lpstr>
      <vt:lpstr> FTX impact on the five cryptocurrencies </vt:lpstr>
      <vt:lpstr>Observe the price change on the 10th and 11th from the table</vt:lpstr>
      <vt:lpstr>Observe the price change on the 10th and 11th through chart </vt:lpstr>
      <vt:lpstr>The five cryptocurrencies’ prices change  in November 2022</vt:lpstr>
      <vt:lpstr>The five cryptocurrencies’ prices change  in November 2022                                                                                         --continue</vt:lpstr>
      <vt:lpstr>Observe the price change in November through graph</vt:lpstr>
      <vt:lpstr>Comparing the 1st and the 30th of November</vt:lpstr>
      <vt:lpstr>SP500 Daily Price</vt:lpstr>
      <vt:lpstr>SP500 Daily Return</vt:lpstr>
      <vt:lpstr>CORRELATION CHART</vt:lpstr>
      <vt:lpstr>PowerPoint Presentation</vt:lpstr>
      <vt:lpstr>PowerPoint Presentation</vt:lpstr>
      <vt:lpstr>Conclusion</vt:lpstr>
      <vt:lpstr>Echo Link + Academic Link</vt:lpstr>
      <vt:lpstr>The Business Problem</vt:lpstr>
      <vt:lpstr>Stakeholders</vt:lpstr>
      <vt:lpstr>Why Blockchain</vt:lpstr>
      <vt:lpstr>Echo Link</vt:lpstr>
      <vt:lpstr>PowerPoint Presentation</vt:lpstr>
      <vt:lpstr>PowerPoint Presentation</vt:lpstr>
      <vt:lpstr>Academic Link  Weighted Verification System</vt:lpstr>
      <vt:lpstr>Academic Link  Subsidiary Delegation</vt:lpstr>
      <vt:lpstr>Academic Link  Individual NFT</vt:lpstr>
      <vt:lpstr>Cost &amp; Benefit  </vt:lpstr>
      <vt:lpstr>Implementation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revision>1</cp:revision>
  <dcterms:created xsi:type="dcterms:W3CDTF">2022-06-10T19:28:06Z</dcterms:created>
  <dcterms:modified xsi:type="dcterms:W3CDTF">2023-05-03T23:26:27Z</dcterms:modified>
</cp:coreProperties>
</file>